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1" r:id="rId2"/>
    <p:sldId id="262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1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B11B-3343-6748-B8A0-3AA276DFDED5}" type="datetimeFigureOut">
              <a:rPr lang="tr-TR" smtClean="0"/>
              <a:t>31.12.2024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E121-A043-5F4B-8702-A7BE230985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6648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B11B-3343-6748-B8A0-3AA276DFDED5}" type="datetimeFigureOut">
              <a:rPr lang="tr-TR" smtClean="0"/>
              <a:t>31.12.2024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E121-A043-5F4B-8702-A7BE230985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7999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B11B-3343-6748-B8A0-3AA276DFDED5}" type="datetimeFigureOut">
              <a:rPr lang="tr-TR" smtClean="0"/>
              <a:t>31.12.2024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E121-A043-5F4B-8702-A7BE230985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0220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B11B-3343-6748-B8A0-3AA276DFDED5}" type="datetimeFigureOut">
              <a:rPr lang="tr-TR" smtClean="0"/>
              <a:t>31.12.2024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E121-A043-5F4B-8702-A7BE230985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6135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B11B-3343-6748-B8A0-3AA276DFDED5}" type="datetimeFigureOut">
              <a:rPr lang="tr-TR" smtClean="0"/>
              <a:t>31.12.2024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E121-A043-5F4B-8702-A7BE230985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921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B11B-3343-6748-B8A0-3AA276DFDED5}" type="datetimeFigureOut">
              <a:rPr lang="tr-TR" smtClean="0"/>
              <a:t>31.12.2024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E121-A043-5F4B-8702-A7BE230985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8164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B11B-3343-6748-B8A0-3AA276DFDED5}" type="datetimeFigureOut">
              <a:rPr lang="tr-TR" smtClean="0"/>
              <a:t>31.12.2024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E121-A043-5F4B-8702-A7BE230985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7092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B11B-3343-6748-B8A0-3AA276DFDED5}" type="datetimeFigureOut">
              <a:rPr lang="tr-TR" smtClean="0"/>
              <a:t>31.12.2024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E121-A043-5F4B-8702-A7BE230985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0194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B11B-3343-6748-B8A0-3AA276DFDED5}" type="datetimeFigureOut">
              <a:rPr lang="tr-TR" smtClean="0"/>
              <a:t>31.12.2024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E121-A043-5F4B-8702-A7BE230985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5195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B11B-3343-6748-B8A0-3AA276DFDED5}" type="datetimeFigureOut">
              <a:rPr lang="tr-TR" smtClean="0"/>
              <a:t>31.12.2024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E121-A043-5F4B-8702-A7BE230985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7095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B11B-3343-6748-B8A0-3AA276DFDED5}" type="datetimeFigureOut">
              <a:rPr lang="tr-TR" smtClean="0"/>
              <a:t>31.12.2024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E121-A043-5F4B-8702-A7BE230985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6908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1B11B-3343-6748-B8A0-3AA276DFDED5}" type="datetimeFigureOut">
              <a:rPr lang="tr-TR" smtClean="0"/>
              <a:t>31.12.2024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7E121-A043-5F4B-8702-A7BE230985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5059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6BC6017-AF19-D344-AE8E-903B48E32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9" name="Resim 8">
            <a:extLst>
              <a:ext uri="{FF2B5EF4-FFF2-40B4-BE49-F238E27FC236}">
                <a16:creationId xmlns:a16="http://schemas.microsoft.com/office/drawing/2014/main" id="{F5FAFE7E-C66A-A54C-96DD-022B376522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4112" y="-115584"/>
            <a:ext cx="9414552" cy="7060914"/>
          </a:xfrm>
          <a:prstGeom prst="rect">
            <a:avLst/>
          </a:prstGeom>
        </p:spPr>
      </p:pic>
      <p:sp>
        <p:nvSpPr>
          <p:cNvPr id="11" name="İçerik Yer Tutucusu 10">
            <a:extLst>
              <a:ext uri="{FF2B5EF4-FFF2-40B4-BE49-F238E27FC236}">
                <a16:creationId xmlns:a16="http://schemas.microsoft.com/office/drawing/2014/main" id="{F5E234CE-9655-C84C-A85A-7A6262E57D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6579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04B55E2-2478-8249-B928-D8B163C50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3A56548D-9734-0E42-9D6F-C162CD622D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0"/>
            <a:ext cx="9143999" cy="6858000"/>
          </a:xfrm>
        </p:spPr>
      </p:pic>
    </p:spTree>
    <p:extLst>
      <p:ext uri="{BB962C8B-B14F-4D97-AF65-F5344CB8AC3E}">
        <p14:creationId xmlns:p14="http://schemas.microsoft.com/office/powerpoint/2010/main" val="329055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F034B6E-2815-4942-B60B-F243C0B9E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34A75AE-7701-2446-8404-FAEF43149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1387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0</Words>
  <Application>Microsoft Macintosh PowerPoint</Application>
  <PresentationFormat>Ekran Gösterisi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TUĞÇE ÇELİK TEMUR</dc:creator>
  <cp:lastModifiedBy>Buse OZCAN</cp:lastModifiedBy>
  <cp:revision>2</cp:revision>
  <dcterms:created xsi:type="dcterms:W3CDTF">2018-12-19T12:08:55Z</dcterms:created>
  <dcterms:modified xsi:type="dcterms:W3CDTF">2024-12-31T10:28:49Z</dcterms:modified>
</cp:coreProperties>
</file>