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54" r:id="rId5"/>
    <p:sldId id="372" r:id="rId6"/>
    <p:sldId id="357" r:id="rId7"/>
    <p:sldId id="358" r:id="rId8"/>
    <p:sldId id="390" r:id="rId9"/>
    <p:sldId id="382" r:id="rId10"/>
    <p:sldId id="383" r:id="rId11"/>
    <p:sldId id="384" r:id="rId12"/>
    <p:sldId id="385" r:id="rId13"/>
    <p:sldId id="386" r:id="rId14"/>
    <p:sldId id="387" r:id="rId15"/>
    <p:sldId id="388" r:id="rId16"/>
    <p:sldId id="389" r:id="rId17"/>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E18F2-F2E9-DA54-3EE7-0954BE0D3881}" v="182" dt="2021-01-30T17:05:55.764"/>
    <p1510:client id="{FC0EEA51-A5BE-75BC-3761-B9D29C53B88B}" v="22" dt="2021-01-30T15:05:23.34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255" autoAdjust="0"/>
  </p:normalViewPr>
  <p:slideViewPr>
    <p:cSldViewPr snapToGrid="0">
      <p:cViewPr varScale="1">
        <p:scale>
          <a:sx n="63" d="100"/>
          <a:sy n="63" d="100"/>
        </p:scale>
        <p:origin x="912" y="60"/>
      </p:cViewPr>
      <p:guideLst/>
    </p:cSldViewPr>
  </p:slideViewPr>
  <p:outlineViewPr>
    <p:cViewPr>
      <p:scale>
        <a:sx n="33" d="100"/>
        <a:sy n="33" d="100"/>
      </p:scale>
      <p:origin x="0" y="-118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15A77-98F0-429F-934C-44096545FF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B131CC17-9783-47D4-8BA5-745A237483B4}">
      <dgm:prSet phldrT="[Metin]" custT="1"/>
      <dgm:spPr/>
      <dgm:t>
        <a:bodyPr/>
        <a:lstStyle/>
        <a:p>
          <a:r>
            <a:rPr lang="tr-TR" sz="2400" dirty="0"/>
            <a:t>Mütevelli Heyet Başkanlığı</a:t>
          </a:r>
          <a:endParaRPr lang="tr-TR" sz="2400" b="0" i="1" dirty="0"/>
        </a:p>
      </dgm:t>
    </dgm:pt>
    <dgm:pt modelId="{F70F0DF9-37A9-498F-9582-CDF8F50F456F}" type="parTrans" cxnId="{E2C05D84-EC1B-4B39-A882-D16CE93F7455}">
      <dgm:prSet/>
      <dgm:spPr/>
      <dgm:t>
        <a:bodyPr/>
        <a:lstStyle/>
        <a:p>
          <a:endParaRPr lang="tr-TR"/>
        </a:p>
      </dgm:t>
    </dgm:pt>
    <dgm:pt modelId="{779A2A7F-211C-4578-A715-307A019CB9C4}" type="sibTrans" cxnId="{E2C05D84-EC1B-4B39-A882-D16CE93F7455}">
      <dgm:prSet custT="1"/>
      <dgm:spPr/>
      <dgm:t>
        <a:bodyPr/>
        <a:lstStyle/>
        <a:p>
          <a:endParaRPr lang="tr-TR"/>
        </a:p>
      </dgm:t>
    </dgm:pt>
    <dgm:pt modelId="{5CCD28EF-6420-4546-9310-F04FC834B121}">
      <dgm:prSet phldrT="[Metin]" custT="1"/>
      <dgm:spPr/>
      <dgm:t>
        <a:bodyPr/>
        <a:lstStyle/>
        <a:p>
          <a:r>
            <a:rPr lang="tr-TR" sz="2400" dirty="0"/>
            <a:t>Denetim Komitesi</a:t>
          </a:r>
          <a:endParaRPr lang="tr-TR" sz="1800" i="1" dirty="0"/>
        </a:p>
      </dgm:t>
    </dgm:pt>
    <dgm:pt modelId="{CECEE724-A921-404D-A4D6-5884339FCDBE}" type="parTrans" cxnId="{71369496-50FF-4078-B906-4E19B13D52CF}">
      <dgm:prSet/>
      <dgm:spPr>
        <a:ln>
          <a:noFill/>
        </a:ln>
      </dgm:spPr>
      <dgm:t>
        <a:bodyPr/>
        <a:lstStyle/>
        <a:p>
          <a:endParaRPr lang="tr-TR" sz="1800"/>
        </a:p>
      </dgm:t>
    </dgm:pt>
    <dgm:pt modelId="{94446CD2-2B40-49EC-91F7-A7BBF9C2C594}" type="sibTrans" cxnId="{71369496-50FF-4078-B906-4E19B13D52CF}">
      <dgm:prSet custT="1"/>
      <dgm:spPr/>
      <dgm:t>
        <a:bodyPr/>
        <a:lstStyle/>
        <a:p>
          <a:endParaRPr lang="tr-TR"/>
        </a:p>
      </dgm:t>
    </dgm:pt>
    <dgm:pt modelId="{BE372E8E-6007-4342-B4F1-0B9C847C1E71}">
      <dgm:prSet phldrT="[Metin]" custT="1"/>
      <dgm:spPr/>
      <dgm:t>
        <a:bodyPr/>
        <a:lstStyle/>
        <a:p>
          <a:r>
            <a:rPr lang="tr-TR" sz="2000" dirty="0"/>
            <a:t>Kurumsal Risk ve Güvence </a:t>
          </a:r>
          <a:r>
            <a:rPr lang="tr-TR" sz="2000" dirty="0" smtClean="0"/>
            <a:t>Ofisi</a:t>
          </a:r>
        </a:p>
      </dgm:t>
    </dgm:pt>
    <dgm:pt modelId="{50C31CC7-7B78-483B-B48B-7E3A3464C969}" type="parTrans" cxnId="{78F1008D-7A28-4A00-8F14-5DF8833B490D}">
      <dgm:prSet/>
      <dgm:spPr>
        <a:ln>
          <a:noFill/>
        </a:ln>
      </dgm:spPr>
      <dgm:t>
        <a:bodyPr/>
        <a:lstStyle/>
        <a:p>
          <a:endParaRPr lang="tr-TR" sz="1800"/>
        </a:p>
      </dgm:t>
    </dgm:pt>
    <dgm:pt modelId="{3F61194F-BA3F-48F6-9033-C009582041A5}" type="sibTrans" cxnId="{78F1008D-7A28-4A00-8F14-5DF8833B490D}">
      <dgm:prSet custT="1"/>
      <dgm:spPr/>
      <dgm:t>
        <a:bodyPr/>
        <a:lstStyle/>
        <a:p>
          <a:endParaRPr lang="tr-TR"/>
        </a:p>
      </dgm:t>
    </dgm:pt>
    <dgm:pt modelId="{8EE03FEF-9758-46B1-A6E7-0272B7D02BA3}">
      <dgm:prSet phldrT="[Metin]" custT="1"/>
      <dgm:spPr/>
      <dgm:t>
        <a:bodyPr/>
        <a:lstStyle/>
        <a:p>
          <a:r>
            <a:rPr lang="tr-TR" sz="2400" i="1"/>
            <a:t>Rektörlük</a:t>
          </a:r>
        </a:p>
      </dgm:t>
    </dgm:pt>
    <dgm:pt modelId="{BD10EA47-D829-4FA1-8A55-E1502A976E97}" type="parTrans" cxnId="{ED5695F5-4CE4-4A49-A018-38CE60680D37}">
      <dgm:prSet/>
      <dgm:spPr>
        <a:ln w="28575">
          <a:solidFill>
            <a:srgbClr val="0070C0"/>
          </a:solidFill>
        </a:ln>
      </dgm:spPr>
      <dgm:t>
        <a:bodyPr/>
        <a:lstStyle/>
        <a:p>
          <a:endParaRPr lang="tr-TR" sz="1800"/>
        </a:p>
      </dgm:t>
    </dgm:pt>
    <dgm:pt modelId="{59ECA984-0A10-4FC7-A051-827CA884622A}" type="sibTrans" cxnId="{ED5695F5-4CE4-4A49-A018-38CE60680D37}">
      <dgm:prSet/>
      <dgm:spPr/>
      <dgm:t>
        <a:bodyPr/>
        <a:lstStyle/>
        <a:p>
          <a:endParaRPr lang="tr-TR"/>
        </a:p>
      </dgm:t>
    </dgm:pt>
    <dgm:pt modelId="{B3B9782F-B112-47BE-816D-FBF20A7EC9BD}" type="pres">
      <dgm:prSet presAssocID="{1E815A77-98F0-429F-934C-44096545FF23}" presName="hierChild1" presStyleCnt="0">
        <dgm:presLayoutVars>
          <dgm:chPref val="1"/>
          <dgm:dir/>
          <dgm:animOne val="branch"/>
          <dgm:animLvl val="lvl"/>
          <dgm:resizeHandles/>
        </dgm:presLayoutVars>
      </dgm:prSet>
      <dgm:spPr/>
      <dgm:t>
        <a:bodyPr/>
        <a:lstStyle/>
        <a:p>
          <a:endParaRPr lang="tr-TR"/>
        </a:p>
      </dgm:t>
    </dgm:pt>
    <dgm:pt modelId="{603B6D61-93EA-4718-82E1-3F8D174AF496}" type="pres">
      <dgm:prSet presAssocID="{B131CC17-9783-47D4-8BA5-745A237483B4}" presName="hierRoot1" presStyleCnt="0"/>
      <dgm:spPr/>
    </dgm:pt>
    <dgm:pt modelId="{52AA2104-729D-4F7E-8BEF-302A9D608F87}" type="pres">
      <dgm:prSet presAssocID="{B131CC17-9783-47D4-8BA5-745A237483B4}" presName="composite" presStyleCnt="0"/>
      <dgm:spPr/>
    </dgm:pt>
    <dgm:pt modelId="{2E06CB3A-F572-475D-B655-698AC50A7513}" type="pres">
      <dgm:prSet presAssocID="{B131CC17-9783-47D4-8BA5-745A237483B4}" presName="background" presStyleLbl="node0" presStyleIdx="0" presStyleCnt="1"/>
      <dgm:spPr/>
    </dgm:pt>
    <dgm:pt modelId="{14617FD3-8E87-4D15-86B4-399185CDFC16}" type="pres">
      <dgm:prSet presAssocID="{B131CC17-9783-47D4-8BA5-745A237483B4}" presName="text" presStyleLbl="fgAcc0" presStyleIdx="0" presStyleCnt="1" custScaleX="67957" custScaleY="36748" custLinFactNeighborX="13907" custLinFactNeighborY="-15089">
        <dgm:presLayoutVars>
          <dgm:chPref val="3"/>
        </dgm:presLayoutVars>
      </dgm:prSet>
      <dgm:spPr/>
      <dgm:t>
        <a:bodyPr/>
        <a:lstStyle/>
        <a:p>
          <a:endParaRPr lang="tr-TR"/>
        </a:p>
      </dgm:t>
    </dgm:pt>
    <dgm:pt modelId="{2CAB2332-0BB9-411F-9207-E6248AF9B58E}" type="pres">
      <dgm:prSet presAssocID="{B131CC17-9783-47D4-8BA5-745A237483B4}" presName="hierChild2" presStyleCnt="0"/>
      <dgm:spPr/>
    </dgm:pt>
    <dgm:pt modelId="{2FAA7A84-A17A-40F8-A909-EC307C19A99E}" type="pres">
      <dgm:prSet presAssocID="{CECEE724-A921-404D-A4D6-5884339FCDBE}" presName="Name10" presStyleLbl="parChTrans1D2" presStyleIdx="0" presStyleCnt="3"/>
      <dgm:spPr/>
      <dgm:t>
        <a:bodyPr/>
        <a:lstStyle/>
        <a:p>
          <a:endParaRPr lang="tr-TR"/>
        </a:p>
      </dgm:t>
    </dgm:pt>
    <dgm:pt modelId="{FC8310A3-91BB-4543-ADEB-A2F31686B313}" type="pres">
      <dgm:prSet presAssocID="{5CCD28EF-6420-4546-9310-F04FC834B121}" presName="hierRoot2" presStyleCnt="0"/>
      <dgm:spPr/>
    </dgm:pt>
    <dgm:pt modelId="{D56E7837-B72E-4426-8483-AD5D0A2B1745}" type="pres">
      <dgm:prSet presAssocID="{5CCD28EF-6420-4546-9310-F04FC834B121}" presName="composite2" presStyleCnt="0"/>
      <dgm:spPr/>
    </dgm:pt>
    <dgm:pt modelId="{AE1D4F7B-1788-4A2B-BC4C-9883585AC47C}" type="pres">
      <dgm:prSet presAssocID="{5CCD28EF-6420-4546-9310-F04FC834B121}" presName="background2" presStyleLbl="node2" presStyleIdx="0" presStyleCnt="3"/>
      <dgm:spPr/>
    </dgm:pt>
    <dgm:pt modelId="{0AE80C06-02B6-4CF3-9B61-00C737244358}" type="pres">
      <dgm:prSet presAssocID="{5CCD28EF-6420-4546-9310-F04FC834B121}" presName="text2" presStyleLbl="fgAcc2" presStyleIdx="0" presStyleCnt="3" custScaleX="48526" custScaleY="43160" custLinFactNeighborX="1030" custLinFactNeighborY="-21155">
        <dgm:presLayoutVars>
          <dgm:chPref val="3"/>
        </dgm:presLayoutVars>
      </dgm:prSet>
      <dgm:spPr/>
      <dgm:t>
        <a:bodyPr/>
        <a:lstStyle/>
        <a:p>
          <a:endParaRPr lang="tr-TR"/>
        </a:p>
      </dgm:t>
    </dgm:pt>
    <dgm:pt modelId="{B130B7D9-47E4-4599-9CE1-206EB5FC2840}" type="pres">
      <dgm:prSet presAssocID="{5CCD28EF-6420-4546-9310-F04FC834B121}" presName="hierChild3" presStyleCnt="0"/>
      <dgm:spPr/>
    </dgm:pt>
    <dgm:pt modelId="{5A91A688-5CC8-4E81-BE13-7E2B1EA3911A}" type="pres">
      <dgm:prSet presAssocID="{50C31CC7-7B78-483B-B48B-7E3A3464C969}" presName="Name10" presStyleLbl="parChTrans1D2" presStyleIdx="1" presStyleCnt="3"/>
      <dgm:spPr/>
      <dgm:t>
        <a:bodyPr/>
        <a:lstStyle/>
        <a:p>
          <a:endParaRPr lang="tr-TR"/>
        </a:p>
      </dgm:t>
    </dgm:pt>
    <dgm:pt modelId="{2936E57D-4A28-48C8-AC2A-596774E6E997}" type="pres">
      <dgm:prSet presAssocID="{BE372E8E-6007-4342-B4F1-0B9C847C1E71}" presName="hierRoot2" presStyleCnt="0"/>
      <dgm:spPr/>
    </dgm:pt>
    <dgm:pt modelId="{F1B7A3FC-49E2-4F1D-BED5-1A00D389C7C9}" type="pres">
      <dgm:prSet presAssocID="{BE372E8E-6007-4342-B4F1-0B9C847C1E71}" presName="composite2" presStyleCnt="0"/>
      <dgm:spPr/>
    </dgm:pt>
    <dgm:pt modelId="{82797F83-75A9-4569-85FF-A4F7B23D4238}" type="pres">
      <dgm:prSet presAssocID="{BE372E8E-6007-4342-B4F1-0B9C847C1E71}" presName="background2" presStyleLbl="node2" presStyleIdx="1" presStyleCnt="3"/>
      <dgm:spPr/>
    </dgm:pt>
    <dgm:pt modelId="{4B4A63A4-8A20-4B9A-AADA-E1529B515579}" type="pres">
      <dgm:prSet presAssocID="{BE372E8E-6007-4342-B4F1-0B9C847C1E71}" presName="text2" presStyleLbl="fgAcc2" presStyleIdx="1" presStyleCnt="3" custScaleX="48547" custScaleY="43229" custLinFactNeighborX="88303" custLinFactNeighborY="6557">
        <dgm:presLayoutVars>
          <dgm:chPref val="3"/>
        </dgm:presLayoutVars>
      </dgm:prSet>
      <dgm:spPr/>
      <dgm:t>
        <a:bodyPr/>
        <a:lstStyle/>
        <a:p>
          <a:endParaRPr lang="tr-TR"/>
        </a:p>
      </dgm:t>
    </dgm:pt>
    <dgm:pt modelId="{454A787A-F803-4792-A99C-728289D790E5}" type="pres">
      <dgm:prSet presAssocID="{BE372E8E-6007-4342-B4F1-0B9C847C1E71}" presName="hierChild3" presStyleCnt="0"/>
      <dgm:spPr/>
    </dgm:pt>
    <dgm:pt modelId="{619410B6-F999-46A7-AAF1-37A4CA891797}" type="pres">
      <dgm:prSet presAssocID="{BD10EA47-D829-4FA1-8A55-E1502A976E97}" presName="Name10" presStyleLbl="parChTrans1D2" presStyleIdx="2" presStyleCnt="3"/>
      <dgm:spPr/>
      <dgm:t>
        <a:bodyPr/>
        <a:lstStyle/>
        <a:p>
          <a:endParaRPr lang="tr-TR"/>
        </a:p>
      </dgm:t>
    </dgm:pt>
    <dgm:pt modelId="{41555204-EF72-4545-B9CF-C3045A8DC930}" type="pres">
      <dgm:prSet presAssocID="{8EE03FEF-9758-46B1-A6E7-0272B7D02BA3}" presName="hierRoot2" presStyleCnt="0"/>
      <dgm:spPr/>
    </dgm:pt>
    <dgm:pt modelId="{AA6FBD13-6B5D-4BE0-83CA-29B17F259479}" type="pres">
      <dgm:prSet presAssocID="{8EE03FEF-9758-46B1-A6E7-0272B7D02BA3}" presName="composite2" presStyleCnt="0"/>
      <dgm:spPr/>
    </dgm:pt>
    <dgm:pt modelId="{BE5C1C40-8DBE-4CEE-ABAC-281E3E5D8AD6}" type="pres">
      <dgm:prSet presAssocID="{8EE03FEF-9758-46B1-A6E7-0272B7D02BA3}" presName="background2" presStyleLbl="node2" presStyleIdx="2" presStyleCnt="3"/>
      <dgm:spPr/>
    </dgm:pt>
    <dgm:pt modelId="{19E38E96-C241-4DC9-93ED-9B6ADE4E6012}" type="pres">
      <dgm:prSet presAssocID="{8EE03FEF-9758-46B1-A6E7-0272B7D02BA3}" presName="text2" presStyleLbl="fgAcc2" presStyleIdx="2" presStyleCnt="3" custScaleX="48547" custScaleY="43316" custLinFactNeighborX="-56852" custLinFactNeighborY="-15843">
        <dgm:presLayoutVars>
          <dgm:chPref val="3"/>
        </dgm:presLayoutVars>
      </dgm:prSet>
      <dgm:spPr/>
      <dgm:t>
        <a:bodyPr/>
        <a:lstStyle/>
        <a:p>
          <a:endParaRPr lang="tr-TR"/>
        </a:p>
      </dgm:t>
    </dgm:pt>
    <dgm:pt modelId="{055DC6A9-F30D-4C94-BDBB-EE54B1CFB9C2}" type="pres">
      <dgm:prSet presAssocID="{8EE03FEF-9758-46B1-A6E7-0272B7D02BA3}" presName="hierChild3" presStyleCnt="0"/>
      <dgm:spPr/>
    </dgm:pt>
  </dgm:ptLst>
  <dgm:cxnLst>
    <dgm:cxn modelId="{15515C7A-5A3A-44AD-8778-E3FF0F24A62E}" type="presOf" srcId="{BE372E8E-6007-4342-B4F1-0B9C847C1E71}" destId="{4B4A63A4-8A20-4B9A-AADA-E1529B515579}" srcOrd="0" destOrd="0" presId="urn:microsoft.com/office/officeart/2005/8/layout/hierarchy1"/>
    <dgm:cxn modelId="{8F12ED60-221B-4D14-9ABC-E93EBF414B07}" type="presOf" srcId="{50C31CC7-7B78-483B-B48B-7E3A3464C969}" destId="{5A91A688-5CC8-4E81-BE13-7E2B1EA3911A}" srcOrd="0" destOrd="0" presId="urn:microsoft.com/office/officeart/2005/8/layout/hierarchy1"/>
    <dgm:cxn modelId="{658B9FC6-623B-49F5-93DA-978480372434}" type="presOf" srcId="{BD10EA47-D829-4FA1-8A55-E1502A976E97}" destId="{619410B6-F999-46A7-AAF1-37A4CA891797}" srcOrd="0" destOrd="0" presId="urn:microsoft.com/office/officeart/2005/8/layout/hierarchy1"/>
    <dgm:cxn modelId="{78F1008D-7A28-4A00-8F14-5DF8833B490D}" srcId="{B131CC17-9783-47D4-8BA5-745A237483B4}" destId="{BE372E8E-6007-4342-B4F1-0B9C847C1E71}" srcOrd="1" destOrd="0" parTransId="{50C31CC7-7B78-483B-B48B-7E3A3464C969}" sibTransId="{3F61194F-BA3F-48F6-9033-C009582041A5}"/>
    <dgm:cxn modelId="{E2C05D84-EC1B-4B39-A882-D16CE93F7455}" srcId="{1E815A77-98F0-429F-934C-44096545FF23}" destId="{B131CC17-9783-47D4-8BA5-745A237483B4}" srcOrd="0" destOrd="0" parTransId="{F70F0DF9-37A9-498F-9582-CDF8F50F456F}" sibTransId="{779A2A7F-211C-4578-A715-307A019CB9C4}"/>
    <dgm:cxn modelId="{71369496-50FF-4078-B906-4E19B13D52CF}" srcId="{B131CC17-9783-47D4-8BA5-745A237483B4}" destId="{5CCD28EF-6420-4546-9310-F04FC834B121}" srcOrd="0" destOrd="0" parTransId="{CECEE724-A921-404D-A4D6-5884339FCDBE}" sibTransId="{94446CD2-2B40-49EC-91F7-A7BBF9C2C594}"/>
    <dgm:cxn modelId="{BF43ED2B-2E47-4EF3-91EC-151EB3EB907B}" type="presOf" srcId="{5CCD28EF-6420-4546-9310-F04FC834B121}" destId="{0AE80C06-02B6-4CF3-9B61-00C737244358}" srcOrd="0" destOrd="0" presId="urn:microsoft.com/office/officeart/2005/8/layout/hierarchy1"/>
    <dgm:cxn modelId="{ED5695F5-4CE4-4A49-A018-38CE60680D37}" srcId="{B131CC17-9783-47D4-8BA5-745A237483B4}" destId="{8EE03FEF-9758-46B1-A6E7-0272B7D02BA3}" srcOrd="2" destOrd="0" parTransId="{BD10EA47-D829-4FA1-8A55-E1502A976E97}" sibTransId="{59ECA984-0A10-4FC7-A051-827CA884622A}"/>
    <dgm:cxn modelId="{F54B5566-72DB-4397-970F-B6C003B1722A}" type="presOf" srcId="{B131CC17-9783-47D4-8BA5-745A237483B4}" destId="{14617FD3-8E87-4D15-86B4-399185CDFC16}" srcOrd="0" destOrd="0" presId="urn:microsoft.com/office/officeart/2005/8/layout/hierarchy1"/>
    <dgm:cxn modelId="{362142D3-5879-417B-817F-D2D5524F1B46}" type="presOf" srcId="{1E815A77-98F0-429F-934C-44096545FF23}" destId="{B3B9782F-B112-47BE-816D-FBF20A7EC9BD}" srcOrd="0" destOrd="0" presId="urn:microsoft.com/office/officeart/2005/8/layout/hierarchy1"/>
    <dgm:cxn modelId="{73FC63C1-7FFF-4682-82D8-8138A901D180}" type="presOf" srcId="{8EE03FEF-9758-46B1-A6E7-0272B7D02BA3}" destId="{19E38E96-C241-4DC9-93ED-9B6ADE4E6012}" srcOrd="0" destOrd="0" presId="urn:microsoft.com/office/officeart/2005/8/layout/hierarchy1"/>
    <dgm:cxn modelId="{DA5A2322-6699-426E-AB20-F33941699A1F}" type="presOf" srcId="{CECEE724-A921-404D-A4D6-5884339FCDBE}" destId="{2FAA7A84-A17A-40F8-A909-EC307C19A99E}" srcOrd="0" destOrd="0" presId="urn:microsoft.com/office/officeart/2005/8/layout/hierarchy1"/>
    <dgm:cxn modelId="{0D87E07F-77C9-4099-A1DA-7E2884700B63}" type="presParOf" srcId="{B3B9782F-B112-47BE-816D-FBF20A7EC9BD}" destId="{603B6D61-93EA-4718-82E1-3F8D174AF496}" srcOrd="0" destOrd="0" presId="urn:microsoft.com/office/officeart/2005/8/layout/hierarchy1"/>
    <dgm:cxn modelId="{BD965BAB-094B-4619-AF2C-9950977CAD67}" type="presParOf" srcId="{603B6D61-93EA-4718-82E1-3F8D174AF496}" destId="{52AA2104-729D-4F7E-8BEF-302A9D608F87}" srcOrd="0" destOrd="0" presId="urn:microsoft.com/office/officeart/2005/8/layout/hierarchy1"/>
    <dgm:cxn modelId="{7CA4B012-745C-4E0A-AE25-41C177D003AC}" type="presParOf" srcId="{52AA2104-729D-4F7E-8BEF-302A9D608F87}" destId="{2E06CB3A-F572-475D-B655-698AC50A7513}" srcOrd="0" destOrd="0" presId="urn:microsoft.com/office/officeart/2005/8/layout/hierarchy1"/>
    <dgm:cxn modelId="{16928B5C-CBC2-4FBA-9ABE-4FA4DF7568C1}" type="presParOf" srcId="{52AA2104-729D-4F7E-8BEF-302A9D608F87}" destId="{14617FD3-8E87-4D15-86B4-399185CDFC16}" srcOrd="1" destOrd="0" presId="urn:microsoft.com/office/officeart/2005/8/layout/hierarchy1"/>
    <dgm:cxn modelId="{0619D708-4669-4426-B79D-FBBB2659B767}" type="presParOf" srcId="{603B6D61-93EA-4718-82E1-3F8D174AF496}" destId="{2CAB2332-0BB9-411F-9207-E6248AF9B58E}" srcOrd="1" destOrd="0" presId="urn:microsoft.com/office/officeart/2005/8/layout/hierarchy1"/>
    <dgm:cxn modelId="{FC70DD6F-112B-4AD3-AB02-D5925A063CA3}" type="presParOf" srcId="{2CAB2332-0BB9-411F-9207-E6248AF9B58E}" destId="{2FAA7A84-A17A-40F8-A909-EC307C19A99E}" srcOrd="0" destOrd="0" presId="urn:microsoft.com/office/officeart/2005/8/layout/hierarchy1"/>
    <dgm:cxn modelId="{C2256752-2F26-4E63-81E2-F80BF7D057F4}" type="presParOf" srcId="{2CAB2332-0BB9-411F-9207-E6248AF9B58E}" destId="{FC8310A3-91BB-4543-ADEB-A2F31686B313}" srcOrd="1" destOrd="0" presId="urn:microsoft.com/office/officeart/2005/8/layout/hierarchy1"/>
    <dgm:cxn modelId="{9F1CA232-8597-4E9B-A9F4-B6DE90CB2861}" type="presParOf" srcId="{FC8310A3-91BB-4543-ADEB-A2F31686B313}" destId="{D56E7837-B72E-4426-8483-AD5D0A2B1745}" srcOrd="0" destOrd="0" presId="urn:microsoft.com/office/officeart/2005/8/layout/hierarchy1"/>
    <dgm:cxn modelId="{A64414FA-BBC5-4F21-9755-B00A940C0CCC}" type="presParOf" srcId="{D56E7837-B72E-4426-8483-AD5D0A2B1745}" destId="{AE1D4F7B-1788-4A2B-BC4C-9883585AC47C}" srcOrd="0" destOrd="0" presId="urn:microsoft.com/office/officeart/2005/8/layout/hierarchy1"/>
    <dgm:cxn modelId="{8EEF47ED-6CB8-4577-A30F-C5F167805CA4}" type="presParOf" srcId="{D56E7837-B72E-4426-8483-AD5D0A2B1745}" destId="{0AE80C06-02B6-4CF3-9B61-00C737244358}" srcOrd="1" destOrd="0" presId="urn:microsoft.com/office/officeart/2005/8/layout/hierarchy1"/>
    <dgm:cxn modelId="{6BB94923-474A-4573-A86E-F5C18F5F8D3F}" type="presParOf" srcId="{FC8310A3-91BB-4543-ADEB-A2F31686B313}" destId="{B130B7D9-47E4-4599-9CE1-206EB5FC2840}" srcOrd="1" destOrd="0" presId="urn:microsoft.com/office/officeart/2005/8/layout/hierarchy1"/>
    <dgm:cxn modelId="{ED0F4086-A30F-4E4A-918F-DF66CBCFCFD9}" type="presParOf" srcId="{2CAB2332-0BB9-411F-9207-E6248AF9B58E}" destId="{5A91A688-5CC8-4E81-BE13-7E2B1EA3911A}" srcOrd="2" destOrd="0" presId="urn:microsoft.com/office/officeart/2005/8/layout/hierarchy1"/>
    <dgm:cxn modelId="{55678BFE-74DF-4BD7-9934-D828DA113F56}" type="presParOf" srcId="{2CAB2332-0BB9-411F-9207-E6248AF9B58E}" destId="{2936E57D-4A28-48C8-AC2A-596774E6E997}" srcOrd="3" destOrd="0" presId="urn:microsoft.com/office/officeart/2005/8/layout/hierarchy1"/>
    <dgm:cxn modelId="{8C6AD6F0-063B-4CDD-8BF4-194A7F4C7174}" type="presParOf" srcId="{2936E57D-4A28-48C8-AC2A-596774E6E997}" destId="{F1B7A3FC-49E2-4F1D-BED5-1A00D389C7C9}" srcOrd="0" destOrd="0" presId="urn:microsoft.com/office/officeart/2005/8/layout/hierarchy1"/>
    <dgm:cxn modelId="{2F15C083-4A2A-44A9-ACE3-663294E170F4}" type="presParOf" srcId="{F1B7A3FC-49E2-4F1D-BED5-1A00D389C7C9}" destId="{82797F83-75A9-4569-85FF-A4F7B23D4238}" srcOrd="0" destOrd="0" presId="urn:microsoft.com/office/officeart/2005/8/layout/hierarchy1"/>
    <dgm:cxn modelId="{611C50D7-A51C-4C2B-9D12-367162895D75}" type="presParOf" srcId="{F1B7A3FC-49E2-4F1D-BED5-1A00D389C7C9}" destId="{4B4A63A4-8A20-4B9A-AADA-E1529B515579}" srcOrd="1" destOrd="0" presId="urn:microsoft.com/office/officeart/2005/8/layout/hierarchy1"/>
    <dgm:cxn modelId="{892D9B8B-62D6-49BB-82F0-0D06AE8F0365}" type="presParOf" srcId="{2936E57D-4A28-48C8-AC2A-596774E6E997}" destId="{454A787A-F803-4792-A99C-728289D790E5}" srcOrd="1" destOrd="0" presId="urn:microsoft.com/office/officeart/2005/8/layout/hierarchy1"/>
    <dgm:cxn modelId="{F21222E9-54B6-4585-8950-367E004E17CB}" type="presParOf" srcId="{2CAB2332-0BB9-411F-9207-E6248AF9B58E}" destId="{619410B6-F999-46A7-AAF1-37A4CA891797}" srcOrd="4" destOrd="0" presId="urn:microsoft.com/office/officeart/2005/8/layout/hierarchy1"/>
    <dgm:cxn modelId="{17ABFF36-58E5-4CB4-85A9-AB795365D695}" type="presParOf" srcId="{2CAB2332-0BB9-411F-9207-E6248AF9B58E}" destId="{41555204-EF72-4545-B9CF-C3045A8DC930}" srcOrd="5" destOrd="0" presId="urn:microsoft.com/office/officeart/2005/8/layout/hierarchy1"/>
    <dgm:cxn modelId="{73B3F643-B7AA-419C-BC5E-F786A3C95F07}" type="presParOf" srcId="{41555204-EF72-4545-B9CF-C3045A8DC930}" destId="{AA6FBD13-6B5D-4BE0-83CA-29B17F259479}" srcOrd="0" destOrd="0" presId="urn:microsoft.com/office/officeart/2005/8/layout/hierarchy1"/>
    <dgm:cxn modelId="{B8281BFE-74CF-4068-A013-84F252C9ABAD}" type="presParOf" srcId="{AA6FBD13-6B5D-4BE0-83CA-29B17F259479}" destId="{BE5C1C40-8DBE-4CEE-ABAC-281E3E5D8AD6}" srcOrd="0" destOrd="0" presId="urn:microsoft.com/office/officeart/2005/8/layout/hierarchy1"/>
    <dgm:cxn modelId="{2A3B9BB4-3F0C-4B14-B188-33E3E0AA62A3}" type="presParOf" srcId="{AA6FBD13-6B5D-4BE0-83CA-29B17F259479}" destId="{19E38E96-C241-4DC9-93ED-9B6ADE4E6012}" srcOrd="1" destOrd="0" presId="urn:microsoft.com/office/officeart/2005/8/layout/hierarchy1"/>
    <dgm:cxn modelId="{73F17B51-8700-43F3-8F18-862169889754}" type="presParOf" srcId="{41555204-EF72-4545-B9CF-C3045A8DC930}" destId="{055DC6A9-F30D-4C94-BDBB-EE54B1CFB9C2}" srcOrd="1" destOrd="0" presId="urn:microsoft.com/office/officeart/2005/8/layout/hierarchy1"/>
  </dgm:cxnLst>
  <dgm:bg/>
  <dgm:whole>
    <a:ln w="28575"/>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15A77-98F0-429F-934C-44096545FF23}"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tr-TR"/>
        </a:p>
      </dgm:t>
    </dgm:pt>
    <dgm:pt modelId="{B131CC17-9783-47D4-8BA5-745A237483B4}">
      <dgm:prSet phldrT="[Metin]" custT="1"/>
      <dgm:spPr/>
      <dgm:t>
        <a:bodyPr/>
        <a:lstStyle/>
        <a:p>
          <a:r>
            <a:rPr lang="tr-TR" sz="1400" b="0" i="1" dirty="0" smtClean="0"/>
            <a:t>Kurumsal </a:t>
          </a:r>
          <a:r>
            <a:rPr lang="tr-TR" sz="1400" b="0" i="1" dirty="0"/>
            <a:t>Risk ve Güvence </a:t>
          </a:r>
          <a:r>
            <a:rPr lang="tr-TR" sz="1400" b="0" i="1" dirty="0" smtClean="0"/>
            <a:t>Direktörü</a:t>
          </a:r>
          <a:endParaRPr lang="tr-TR" sz="1400" b="0" i="1" dirty="0"/>
        </a:p>
        <a:p>
          <a:endParaRPr lang="tr-TR" sz="1200" b="0" i="1" dirty="0"/>
        </a:p>
      </dgm:t>
    </dgm:pt>
    <dgm:pt modelId="{F70F0DF9-37A9-498F-9582-CDF8F50F456F}" type="parTrans" cxnId="{E2C05D84-EC1B-4B39-A882-D16CE93F7455}">
      <dgm:prSet/>
      <dgm:spPr/>
      <dgm:t>
        <a:bodyPr/>
        <a:lstStyle/>
        <a:p>
          <a:endParaRPr lang="tr-TR"/>
        </a:p>
      </dgm:t>
    </dgm:pt>
    <dgm:pt modelId="{779A2A7F-211C-4578-A715-307A019CB9C4}" type="sibTrans" cxnId="{E2C05D84-EC1B-4B39-A882-D16CE93F7455}">
      <dgm:prSet custT="1"/>
      <dgm:spPr/>
      <dgm:t>
        <a:bodyPr/>
        <a:lstStyle/>
        <a:p>
          <a:pPr algn="ctr"/>
          <a:endParaRPr lang="tr-TR" sz="1200" dirty="0"/>
        </a:p>
      </dgm:t>
    </dgm:pt>
    <dgm:pt modelId="{49CC4802-A172-47DA-8D26-73B0549E4BA4}" type="asst">
      <dgm:prSet phldrT="[Metin]" custT="1"/>
      <dgm:spPr/>
      <dgm:t>
        <a:bodyPr/>
        <a:lstStyle/>
        <a:p>
          <a:r>
            <a:rPr lang="tr-TR" sz="1400" dirty="0"/>
            <a:t>A. Meral SAFSOY</a:t>
          </a:r>
        </a:p>
        <a:p>
          <a:r>
            <a:rPr lang="tr-TR" sz="1400" i="1" dirty="0"/>
            <a:t>İç Kontrol ve İç Denetim Danışmanı</a:t>
          </a:r>
        </a:p>
      </dgm:t>
    </dgm:pt>
    <dgm:pt modelId="{CC10DABD-5078-43A1-822C-0C89A1D2FA1F}" type="parTrans" cxnId="{0A46EDEC-D63F-4259-8FA9-5188342EB108}">
      <dgm:prSet>
        <dgm:style>
          <a:lnRef idx="0">
            <a:scrgbClr r="0" g="0" b="0"/>
          </a:lnRef>
          <a:fillRef idx="0">
            <a:scrgbClr r="0" g="0" b="0"/>
          </a:fillRef>
          <a:effectRef idx="0">
            <a:scrgbClr r="0" g="0" b="0"/>
          </a:effectRef>
          <a:fontRef idx="minor">
            <a:schemeClr val="tx1"/>
          </a:fontRef>
        </dgm:style>
      </dgm:prSet>
      <dgm:spPr>
        <a:noFill/>
        <a:ln w="9525" cap="flat" cmpd="sng" algn="ctr">
          <a:noFill/>
          <a:prstDash val="dash"/>
          <a:round/>
          <a:headEnd type="none" w="med" len="med"/>
          <a:tailEnd type="none" w="med" len="med"/>
        </a:ln>
      </dgm:spPr>
      <dgm:t>
        <a:bodyPr/>
        <a:lstStyle/>
        <a:p>
          <a:endParaRPr lang="tr-TR"/>
        </a:p>
      </dgm:t>
    </dgm:pt>
    <dgm:pt modelId="{0FBFA1A8-FED4-4867-856F-CFD612A461A9}" type="sibTrans" cxnId="{0A46EDEC-D63F-4259-8FA9-5188342EB108}">
      <dgm:prSet custT="1"/>
      <dgm:spPr/>
      <dgm:t>
        <a:bodyPr anchor="ctr"/>
        <a:lstStyle/>
        <a:p>
          <a:pPr algn="ctr"/>
          <a:r>
            <a:rPr lang="tr-TR" sz="1200" dirty="0"/>
            <a:t>Mesleki Kıdem </a:t>
          </a:r>
          <a:r>
            <a:rPr lang="tr-TR" sz="1200" dirty="0" smtClean="0"/>
            <a:t>: </a:t>
          </a:r>
          <a:r>
            <a:rPr lang="tr-TR" sz="1200" dirty="0" smtClean="0"/>
            <a:t>42Yıl</a:t>
          </a:r>
          <a:endParaRPr lang="tr-TR" sz="1200" dirty="0"/>
        </a:p>
      </dgm:t>
    </dgm:pt>
    <dgm:pt modelId="{5CCD28EF-6420-4546-9310-F04FC834B121}">
      <dgm:prSet phldrT="[Metin]" custT="1"/>
      <dgm:spPr/>
      <dgm:t>
        <a:bodyPr/>
        <a:lstStyle/>
        <a:p>
          <a:r>
            <a:rPr lang="tr-TR" sz="1400" dirty="0" smtClean="0"/>
            <a:t>Hatice AKKOYUNLU</a:t>
          </a:r>
          <a:endParaRPr lang="tr-TR" sz="1400" dirty="0"/>
        </a:p>
        <a:p>
          <a:r>
            <a:rPr lang="tr-TR" sz="1400" i="1" dirty="0"/>
            <a:t>İç </a:t>
          </a:r>
          <a:r>
            <a:rPr lang="tr-TR" sz="1400" i="1" dirty="0" err="1" smtClean="0"/>
            <a:t>DenetimYöneticisi</a:t>
          </a:r>
          <a:endParaRPr lang="tr-TR" sz="1400" i="1" dirty="0"/>
        </a:p>
      </dgm:t>
    </dgm:pt>
    <dgm:pt modelId="{CECEE724-A921-404D-A4D6-5884339FCDBE}" type="parTrans" cxnId="{71369496-50FF-4078-B906-4E19B13D52CF}">
      <dgm:prSet/>
      <dgm:spPr/>
      <dgm:t>
        <a:bodyPr/>
        <a:lstStyle/>
        <a:p>
          <a:endParaRPr lang="tr-TR"/>
        </a:p>
      </dgm:t>
    </dgm:pt>
    <dgm:pt modelId="{94446CD2-2B40-49EC-91F7-A7BBF9C2C594}" type="sibTrans" cxnId="{71369496-50FF-4078-B906-4E19B13D52CF}">
      <dgm:prSet custT="1"/>
      <dgm:spPr/>
      <dgm:t>
        <a:bodyPr/>
        <a:lstStyle/>
        <a:p>
          <a:pPr algn="ctr"/>
          <a:r>
            <a:rPr lang="tr-TR" sz="1200" dirty="0"/>
            <a:t>Mesleki Kıdem : </a:t>
          </a:r>
          <a:r>
            <a:rPr lang="tr-TR" sz="1200" dirty="0" smtClean="0"/>
            <a:t>22 Yıl</a:t>
          </a:r>
          <a:endParaRPr lang="tr-TR" sz="1200" dirty="0"/>
        </a:p>
      </dgm:t>
    </dgm:pt>
    <dgm:pt modelId="{BE372E8E-6007-4342-B4F1-0B9C847C1E71}">
      <dgm:prSet phldrT="[Metin]" custT="1"/>
      <dgm:spPr/>
      <dgm:t>
        <a:bodyPr/>
        <a:lstStyle/>
        <a:p>
          <a:r>
            <a:rPr lang="tr-TR" sz="1400" i="1" dirty="0" smtClean="0"/>
            <a:t>İç </a:t>
          </a:r>
          <a:r>
            <a:rPr lang="tr-TR" sz="1400" i="1" dirty="0"/>
            <a:t>Denetim Uzman Yrd.</a:t>
          </a:r>
        </a:p>
      </dgm:t>
    </dgm:pt>
    <dgm:pt modelId="{50C31CC7-7B78-483B-B48B-7E3A3464C969}" type="parTrans" cxnId="{78F1008D-7A28-4A00-8F14-5DF8833B490D}">
      <dgm:prSet/>
      <dgm:spPr/>
      <dgm:t>
        <a:bodyPr/>
        <a:lstStyle/>
        <a:p>
          <a:endParaRPr lang="tr-TR"/>
        </a:p>
      </dgm:t>
    </dgm:pt>
    <dgm:pt modelId="{3F61194F-BA3F-48F6-9033-C009582041A5}" type="sibTrans" cxnId="{78F1008D-7A28-4A00-8F14-5DF8833B490D}">
      <dgm:prSet custT="1"/>
      <dgm:spPr/>
      <dgm:t>
        <a:bodyPr/>
        <a:lstStyle/>
        <a:p>
          <a:pPr algn="ctr"/>
          <a:endParaRPr lang="tr-TR" sz="1200" dirty="0"/>
        </a:p>
      </dgm:t>
    </dgm:pt>
    <dgm:pt modelId="{618E041A-8D63-43FF-A5A5-C63624EA53DC}" type="pres">
      <dgm:prSet presAssocID="{1E815A77-98F0-429F-934C-44096545FF23}" presName="hierChild1" presStyleCnt="0">
        <dgm:presLayoutVars>
          <dgm:orgChart val="1"/>
          <dgm:chPref val="1"/>
          <dgm:dir/>
          <dgm:animOne val="branch"/>
          <dgm:animLvl val="lvl"/>
          <dgm:resizeHandles/>
        </dgm:presLayoutVars>
      </dgm:prSet>
      <dgm:spPr/>
      <dgm:t>
        <a:bodyPr/>
        <a:lstStyle/>
        <a:p>
          <a:endParaRPr lang="tr-TR"/>
        </a:p>
      </dgm:t>
    </dgm:pt>
    <dgm:pt modelId="{EF340C38-83F0-4823-9320-8A6F10899286}" type="pres">
      <dgm:prSet presAssocID="{B131CC17-9783-47D4-8BA5-745A237483B4}" presName="hierRoot1" presStyleCnt="0">
        <dgm:presLayoutVars>
          <dgm:hierBranch val="init"/>
        </dgm:presLayoutVars>
      </dgm:prSet>
      <dgm:spPr/>
    </dgm:pt>
    <dgm:pt modelId="{A6BEEA39-DD97-4C59-ACC0-D5F59627780A}" type="pres">
      <dgm:prSet presAssocID="{B131CC17-9783-47D4-8BA5-745A237483B4}" presName="rootComposite1" presStyleCnt="0"/>
      <dgm:spPr/>
    </dgm:pt>
    <dgm:pt modelId="{F19E3FF5-AF3E-4563-B93C-F2F3020BC400}" type="pres">
      <dgm:prSet presAssocID="{B131CC17-9783-47D4-8BA5-745A237483B4}" presName="rootText1" presStyleLbl="node0" presStyleIdx="0" presStyleCnt="1" custScaleY="115841" custLinFactNeighborY="13728">
        <dgm:presLayoutVars>
          <dgm:chMax/>
          <dgm:chPref val="3"/>
        </dgm:presLayoutVars>
      </dgm:prSet>
      <dgm:spPr/>
      <dgm:t>
        <a:bodyPr/>
        <a:lstStyle/>
        <a:p>
          <a:endParaRPr lang="tr-TR"/>
        </a:p>
      </dgm:t>
    </dgm:pt>
    <dgm:pt modelId="{F326812A-6EED-4FF3-BFA1-531E0CA4B7CA}" type="pres">
      <dgm:prSet presAssocID="{B131CC17-9783-47D4-8BA5-745A237483B4}" presName="titleText1" presStyleLbl="fgAcc0" presStyleIdx="0" presStyleCnt="1" custLinFactNeighborY="54978">
        <dgm:presLayoutVars>
          <dgm:chMax val="0"/>
          <dgm:chPref val="0"/>
        </dgm:presLayoutVars>
      </dgm:prSet>
      <dgm:spPr/>
      <dgm:t>
        <a:bodyPr/>
        <a:lstStyle/>
        <a:p>
          <a:endParaRPr lang="tr-TR"/>
        </a:p>
      </dgm:t>
    </dgm:pt>
    <dgm:pt modelId="{1C24DEDB-9187-45AB-A625-7CF4C3420026}" type="pres">
      <dgm:prSet presAssocID="{B131CC17-9783-47D4-8BA5-745A237483B4}" presName="rootConnector1" presStyleLbl="node1" presStyleIdx="0" presStyleCnt="2"/>
      <dgm:spPr/>
      <dgm:t>
        <a:bodyPr/>
        <a:lstStyle/>
        <a:p>
          <a:endParaRPr lang="tr-TR"/>
        </a:p>
      </dgm:t>
    </dgm:pt>
    <dgm:pt modelId="{B6EB86F3-1D24-45D8-9525-8C11C8EA04AE}" type="pres">
      <dgm:prSet presAssocID="{B131CC17-9783-47D4-8BA5-745A237483B4}" presName="hierChild2" presStyleCnt="0"/>
      <dgm:spPr/>
    </dgm:pt>
    <dgm:pt modelId="{4F835072-1DD0-48AE-9DB7-B0176C509456}" type="pres">
      <dgm:prSet presAssocID="{CECEE724-A921-404D-A4D6-5884339FCDBE}" presName="Name37" presStyleLbl="parChTrans1D2" presStyleIdx="0" presStyleCnt="3"/>
      <dgm:spPr/>
      <dgm:t>
        <a:bodyPr/>
        <a:lstStyle/>
        <a:p>
          <a:endParaRPr lang="tr-TR"/>
        </a:p>
      </dgm:t>
    </dgm:pt>
    <dgm:pt modelId="{864F4DF5-28DB-43E3-A57F-8735D95D7F26}" type="pres">
      <dgm:prSet presAssocID="{5CCD28EF-6420-4546-9310-F04FC834B121}" presName="hierRoot2" presStyleCnt="0">
        <dgm:presLayoutVars>
          <dgm:hierBranch val="init"/>
        </dgm:presLayoutVars>
      </dgm:prSet>
      <dgm:spPr/>
    </dgm:pt>
    <dgm:pt modelId="{4F2C912E-2221-4769-A7EC-37CF964546EA}" type="pres">
      <dgm:prSet presAssocID="{5CCD28EF-6420-4546-9310-F04FC834B121}" presName="rootComposite" presStyleCnt="0"/>
      <dgm:spPr/>
    </dgm:pt>
    <dgm:pt modelId="{F4B4A224-C8C2-4221-89A4-284605AA8588}" type="pres">
      <dgm:prSet presAssocID="{5CCD28EF-6420-4546-9310-F04FC834B121}" presName="rootText" presStyleLbl="node1" presStyleIdx="0" presStyleCnt="2">
        <dgm:presLayoutVars>
          <dgm:chMax/>
          <dgm:chPref val="3"/>
        </dgm:presLayoutVars>
      </dgm:prSet>
      <dgm:spPr/>
      <dgm:t>
        <a:bodyPr/>
        <a:lstStyle/>
        <a:p>
          <a:endParaRPr lang="tr-TR"/>
        </a:p>
      </dgm:t>
    </dgm:pt>
    <dgm:pt modelId="{AA4D986D-8754-4228-A35C-ECA7F668D0A1}" type="pres">
      <dgm:prSet presAssocID="{5CCD28EF-6420-4546-9310-F04FC834B121}" presName="titleText2" presStyleLbl="fgAcc1" presStyleIdx="0" presStyleCnt="2">
        <dgm:presLayoutVars>
          <dgm:chMax val="0"/>
          <dgm:chPref val="0"/>
        </dgm:presLayoutVars>
      </dgm:prSet>
      <dgm:spPr/>
      <dgm:t>
        <a:bodyPr/>
        <a:lstStyle/>
        <a:p>
          <a:endParaRPr lang="tr-TR"/>
        </a:p>
      </dgm:t>
    </dgm:pt>
    <dgm:pt modelId="{95B9816A-2AC4-4FBC-A682-3D6DEDC6AB55}" type="pres">
      <dgm:prSet presAssocID="{5CCD28EF-6420-4546-9310-F04FC834B121}" presName="rootConnector" presStyleLbl="node2" presStyleIdx="0" presStyleCnt="0"/>
      <dgm:spPr/>
      <dgm:t>
        <a:bodyPr/>
        <a:lstStyle/>
        <a:p>
          <a:endParaRPr lang="tr-TR"/>
        </a:p>
      </dgm:t>
    </dgm:pt>
    <dgm:pt modelId="{B7F3FD81-6B01-4C37-8C08-FF5A18701799}" type="pres">
      <dgm:prSet presAssocID="{5CCD28EF-6420-4546-9310-F04FC834B121}" presName="hierChild4" presStyleCnt="0"/>
      <dgm:spPr/>
    </dgm:pt>
    <dgm:pt modelId="{C72FF393-B0DF-4745-A6F7-B6786140BA15}" type="pres">
      <dgm:prSet presAssocID="{5CCD28EF-6420-4546-9310-F04FC834B121}" presName="hierChild5" presStyleCnt="0"/>
      <dgm:spPr/>
    </dgm:pt>
    <dgm:pt modelId="{D720BA01-75AC-4A74-A05A-B9805A435A83}" type="pres">
      <dgm:prSet presAssocID="{50C31CC7-7B78-483B-B48B-7E3A3464C969}" presName="Name37" presStyleLbl="parChTrans1D2" presStyleIdx="1" presStyleCnt="3"/>
      <dgm:spPr/>
      <dgm:t>
        <a:bodyPr/>
        <a:lstStyle/>
        <a:p>
          <a:endParaRPr lang="tr-TR"/>
        </a:p>
      </dgm:t>
    </dgm:pt>
    <dgm:pt modelId="{20CECA60-2CE1-4DE1-BC23-AB4DCB6DAE78}" type="pres">
      <dgm:prSet presAssocID="{BE372E8E-6007-4342-B4F1-0B9C847C1E71}" presName="hierRoot2" presStyleCnt="0">
        <dgm:presLayoutVars>
          <dgm:hierBranch val="init"/>
        </dgm:presLayoutVars>
      </dgm:prSet>
      <dgm:spPr/>
    </dgm:pt>
    <dgm:pt modelId="{C2A606EC-E09F-4A61-9BED-391E5ADC4AD6}" type="pres">
      <dgm:prSet presAssocID="{BE372E8E-6007-4342-B4F1-0B9C847C1E71}" presName="rootComposite" presStyleCnt="0"/>
      <dgm:spPr/>
    </dgm:pt>
    <dgm:pt modelId="{50D59CC0-C132-4260-B6E8-2792195549DF}" type="pres">
      <dgm:prSet presAssocID="{BE372E8E-6007-4342-B4F1-0B9C847C1E71}" presName="rootText" presStyleLbl="node1" presStyleIdx="1" presStyleCnt="2">
        <dgm:presLayoutVars>
          <dgm:chMax/>
          <dgm:chPref val="3"/>
        </dgm:presLayoutVars>
      </dgm:prSet>
      <dgm:spPr/>
      <dgm:t>
        <a:bodyPr/>
        <a:lstStyle/>
        <a:p>
          <a:endParaRPr lang="tr-TR"/>
        </a:p>
      </dgm:t>
    </dgm:pt>
    <dgm:pt modelId="{15B07DD7-EFCF-40BC-81E9-02F85C25CA50}" type="pres">
      <dgm:prSet presAssocID="{BE372E8E-6007-4342-B4F1-0B9C847C1E71}" presName="titleText2" presStyleLbl="fgAcc1" presStyleIdx="1" presStyleCnt="2">
        <dgm:presLayoutVars>
          <dgm:chMax val="0"/>
          <dgm:chPref val="0"/>
        </dgm:presLayoutVars>
      </dgm:prSet>
      <dgm:spPr/>
      <dgm:t>
        <a:bodyPr/>
        <a:lstStyle/>
        <a:p>
          <a:endParaRPr lang="tr-TR"/>
        </a:p>
      </dgm:t>
    </dgm:pt>
    <dgm:pt modelId="{3535BBB0-6574-449F-A216-3B5511CCC0ED}" type="pres">
      <dgm:prSet presAssocID="{BE372E8E-6007-4342-B4F1-0B9C847C1E71}" presName="rootConnector" presStyleLbl="node2" presStyleIdx="0" presStyleCnt="0"/>
      <dgm:spPr/>
      <dgm:t>
        <a:bodyPr/>
        <a:lstStyle/>
        <a:p>
          <a:endParaRPr lang="tr-TR"/>
        </a:p>
      </dgm:t>
    </dgm:pt>
    <dgm:pt modelId="{FD41A2A8-C74B-4F4F-B62C-F5016F93AAEA}" type="pres">
      <dgm:prSet presAssocID="{BE372E8E-6007-4342-B4F1-0B9C847C1E71}" presName="hierChild4" presStyleCnt="0"/>
      <dgm:spPr/>
    </dgm:pt>
    <dgm:pt modelId="{C3B8400F-C054-4638-A97C-105761B7F4EB}" type="pres">
      <dgm:prSet presAssocID="{BE372E8E-6007-4342-B4F1-0B9C847C1E71}" presName="hierChild5" presStyleCnt="0"/>
      <dgm:spPr/>
    </dgm:pt>
    <dgm:pt modelId="{1465743E-2C88-4299-A5FC-3145AC0F7CAE}" type="pres">
      <dgm:prSet presAssocID="{B131CC17-9783-47D4-8BA5-745A237483B4}" presName="hierChild3" presStyleCnt="0"/>
      <dgm:spPr/>
    </dgm:pt>
    <dgm:pt modelId="{B0114EB4-4B50-491B-89BC-2067CCF31C10}" type="pres">
      <dgm:prSet presAssocID="{CC10DABD-5078-43A1-822C-0C89A1D2FA1F}" presName="Name96" presStyleLbl="parChTrans1D2" presStyleIdx="2" presStyleCnt="3"/>
      <dgm:spPr/>
      <dgm:t>
        <a:bodyPr/>
        <a:lstStyle/>
        <a:p>
          <a:endParaRPr lang="tr-TR"/>
        </a:p>
      </dgm:t>
    </dgm:pt>
    <dgm:pt modelId="{5A1D251E-3772-4666-BD77-45D0FBBD8C77}" type="pres">
      <dgm:prSet presAssocID="{49CC4802-A172-47DA-8D26-73B0549E4BA4}" presName="hierRoot3" presStyleCnt="0">
        <dgm:presLayoutVars>
          <dgm:hierBranch val="init"/>
        </dgm:presLayoutVars>
      </dgm:prSet>
      <dgm:spPr/>
    </dgm:pt>
    <dgm:pt modelId="{53CB8F85-3D46-4474-B493-63F0B53A6C56}" type="pres">
      <dgm:prSet presAssocID="{49CC4802-A172-47DA-8D26-73B0549E4BA4}" presName="rootComposite3" presStyleCnt="0"/>
      <dgm:spPr/>
    </dgm:pt>
    <dgm:pt modelId="{7983562F-FED4-4328-818C-5F3FCB621CAF}" type="pres">
      <dgm:prSet presAssocID="{49CC4802-A172-47DA-8D26-73B0549E4BA4}" presName="rootText3" presStyleLbl="asst1" presStyleIdx="0" presStyleCnt="1">
        <dgm:presLayoutVars>
          <dgm:chPref val="3"/>
        </dgm:presLayoutVars>
      </dgm:prSet>
      <dgm:spPr/>
      <dgm:t>
        <a:bodyPr/>
        <a:lstStyle/>
        <a:p>
          <a:endParaRPr lang="tr-TR"/>
        </a:p>
      </dgm:t>
    </dgm:pt>
    <dgm:pt modelId="{2F395CCD-E804-42E3-9F67-B7DB784D8165}" type="pres">
      <dgm:prSet presAssocID="{49CC4802-A172-47DA-8D26-73B0549E4BA4}" presName="titleText3" presStyleLbl="fgAcc2" presStyleIdx="0" presStyleCnt="1" custLinFactNeighborY="7854">
        <dgm:presLayoutVars>
          <dgm:chMax val="0"/>
          <dgm:chPref val="0"/>
        </dgm:presLayoutVars>
      </dgm:prSet>
      <dgm:spPr/>
      <dgm:t>
        <a:bodyPr/>
        <a:lstStyle/>
        <a:p>
          <a:endParaRPr lang="tr-TR"/>
        </a:p>
      </dgm:t>
    </dgm:pt>
    <dgm:pt modelId="{82AB04F1-6DAF-4480-9A5C-225387D8450D}" type="pres">
      <dgm:prSet presAssocID="{49CC4802-A172-47DA-8D26-73B0549E4BA4}" presName="rootConnector3" presStyleLbl="asst1" presStyleIdx="0" presStyleCnt="1"/>
      <dgm:spPr/>
      <dgm:t>
        <a:bodyPr/>
        <a:lstStyle/>
        <a:p>
          <a:endParaRPr lang="tr-TR"/>
        </a:p>
      </dgm:t>
    </dgm:pt>
    <dgm:pt modelId="{321B7C2D-F743-4657-868A-851BD081A27A}" type="pres">
      <dgm:prSet presAssocID="{49CC4802-A172-47DA-8D26-73B0549E4BA4}" presName="hierChild6" presStyleCnt="0"/>
      <dgm:spPr/>
    </dgm:pt>
    <dgm:pt modelId="{3204A8E6-9F8F-4653-8E6E-B80BA4018B06}" type="pres">
      <dgm:prSet presAssocID="{49CC4802-A172-47DA-8D26-73B0549E4BA4}" presName="hierChild7" presStyleCnt="0"/>
      <dgm:spPr/>
    </dgm:pt>
  </dgm:ptLst>
  <dgm:cxnLst>
    <dgm:cxn modelId="{C46E28C2-CC6B-414F-A7C2-7DC9D3A8E818}" type="presOf" srcId="{49CC4802-A172-47DA-8D26-73B0549E4BA4}" destId="{7983562F-FED4-4328-818C-5F3FCB621CAF}" srcOrd="0" destOrd="0" presId="urn:microsoft.com/office/officeart/2008/layout/NameandTitleOrganizationalChart"/>
    <dgm:cxn modelId="{D35EB8D0-F52A-4F66-B3F8-A8FFAECABD63}" type="presOf" srcId="{B131CC17-9783-47D4-8BA5-745A237483B4}" destId="{F19E3FF5-AF3E-4563-B93C-F2F3020BC400}" srcOrd="0" destOrd="0" presId="urn:microsoft.com/office/officeart/2008/layout/NameandTitleOrganizationalChart"/>
    <dgm:cxn modelId="{0A46EDEC-D63F-4259-8FA9-5188342EB108}" srcId="{B131CC17-9783-47D4-8BA5-745A237483B4}" destId="{49CC4802-A172-47DA-8D26-73B0549E4BA4}" srcOrd="0" destOrd="0" parTransId="{CC10DABD-5078-43A1-822C-0C89A1D2FA1F}" sibTransId="{0FBFA1A8-FED4-4867-856F-CFD612A461A9}"/>
    <dgm:cxn modelId="{8BDEC7BF-A958-417B-A212-6735C0F5745A}" type="presOf" srcId="{0FBFA1A8-FED4-4867-856F-CFD612A461A9}" destId="{2F395CCD-E804-42E3-9F67-B7DB784D8165}" srcOrd="0" destOrd="0" presId="urn:microsoft.com/office/officeart/2008/layout/NameandTitleOrganizationalChart"/>
    <dgm:cxn modelId="{DA2FAC32-BAB7-471C-8AF2-9E514D8E216D}" type="presOf" srcId="{CECEE724-A921-404D-A4D6-5884339FCDBE}" destId="{4F835072-1DD0-48AE-9DB7-B0176C509456}" srcOrd="0" destOrd="0" presId="urn:microsoft.com/office/officeart/2008/layout/NameandTitleOrganizationalChart"/>
    <dgm:cxn modelId="{793E0D5C-7F56-44CE-8F90-006E10BDFA4A}" type="presOf" srcId="{50C31CC7-7B78-483B-B48B-7E3A3464C969}" destId="{D720BA01-75AC-4A74-A05A-B9805A435A83}" srcOrd="0" destOrd="0" presId="urn:microsoft.com/office/officeart/2008/layout/NameandTitleOrganizationalChart"/>
    <dgm:cxn modelId="{71369496-50FF-4078-B906-4E19B13D52CF}" srcId="{B131CC17-9783-47D4-8BA5-745A237483B4}" destId="{5CCD28EF-6420-4546-9310-F04FC834B121}" srcOrd="1" destOrd="0" parTransId="{CECEE724-A921-404D-A4D6-5884339FCDBE}" sibTransId="{94446CD2-2B40-49EC-91F7-A7BBF9C2C594}"/>
    <dgm:cxn modelId="{4A29D451-F190-4D4C-8B4A-EF3197CC0C25}" type="presOf" srcId="{1E815A77-98F0-429F-934C-44096545FF23}" destId="{618E041A-8D63-43FF-A5A5-C63624EA53DC}" srcOrd="0" destOrd="0" presId="urn:microsoft.com/office/officeart/2008/layout/NameandTitleOrganizationalChart"/>
    <dgm:cxn modelId="{E2C05D84-EC1B-4B39-A882-D16CE93F7455}" srcId="{1E815A77-98F0-429F-934C-44096545FF23}" destId="{B131CC17-9783-47D4-8BA5-745A237483B4}" srcOrd="0" destOrd="0" parTransId="{F70F0DF9-37A9-498F-9582-CDF8F50F456F}" sibTransId="{779A2A7F-211C-4578-A715-307A019CB9C4}"/>
    <dgm:cxn modelId="{2B1433BA-1C8F-43F3-A88C-193F77DEE885}" type="presOf" srcId="{5CCD28EF-6420-4546-9310-F04FC834B121}" destId="{F4B4A224-C8C2-4221-89A4-284605AA8588}" srcOrd="0" destOrd="0" presId="urn:microsoft.com/office/officeart/2008/layout/NameandTitleOrganizationalChart"/>
    <dgm:cxn modelId="{9D0C8A65-C857-4F1E-AFF5-382A11949C6E}" type="presOf" srcId="{BE372E8E-6007-4342-B4F1-0B9C847C1E71}" destId="{50D59CC0-C132-4260-B6E8-2792195549DF}" srcOrd="0" destOrd="0" presId="urn:microsoft.com/office/officeart/2008/layout/NameandTitleOrganizationalChart"/>
    <dgm:cxn modelId="{80892E0F-A9F1-45F9-8811-E93C53F7D01A}" type="presOf" srcId="{779A2A7F-211C-4578-A715-307A019CB9C4}" destId="{F326812A-6EED-4FF3-BFA1-531E0CA4B7CA}" srcOrd="0" destOrd="0" presId="urn:microsoft.com/office/officeart/2008/layout/NameandTitleOrganizationalChart"/>
    <dgm:cxn modelId="{1D2A35AA-2C98-4192-9F4F-9422BA64A3D4}" type="presOf" srcId="{B131CC17-9783-47D4-8BA5-745A237483B4}" destId="{1C24DEDB-9187-45AB-A625-7CF4C3420026}" srcOrd="1" destOrd="0" presId="urn:microsoft.com/office/officeart/2008/layout/NameandTitleOrganizationalChart"/>
    <dgm:cxn modelId="{EC0300DD-3E61-4977-9394-0A4F898EC7F7}" type="presOf" srcId="{BE372E8E-6007-4342-B4F1-0B9C847C1E71}" destId="{3535BBB0-6574-449F-A216-3B5511CCC0ED}" srcOrd="1" destOrd="0" presId="urn:microsoft.com/office/officeart/2008/layout/NameandTitleOrganizationalChart"/>
    <dgm:cxn modelId="{088996A1-A653-4D3E-B809-FC1EBB48298E}" type="presOf" srcId="{CC10DABD-5078-43A1-822C-0C89A1D2FA1F}" destId="{B0114EB4-4B50-491B-89BC-2067CCF31C10}" srcOrd="0" destOrd="0" presId="urn:microsoft.com/office/officeart/2008/layout/NameandTitleOrganizationalChart"/>
    <dgm:cxn modelId="{440528B8-AA91-4277-82A3-05D9D0566C55}" type="presOf" srcId="{3F61194F-BA3F-48F6-9033-C009582041A5}" destId="{15B07DD7-EFCF-40BC-81E9-02F85C25CA50}" srcOrd="0" destOrd="0" presId="urn:microsoft.com/office/officeart/2008/layout/NameandTitleOrganizationalChart"/>
    <dgm:cxn modelId="{63768693-132A-4FEE-AB2B-66B4F9DC2730}" type="presOf" srcId="{5CCD28EF-6420-4546-9310-F04FC834B121}" destId="{95B9816A-2AC4-4FBC-A682-3D6DEDC6AB55}" srcOrd="1" destOrd="0" presId="urn:microsoft.com/office/officeart/2008/layout/NameandTitleOrganizationalChart"/>
    <dgm:cxn modelId="{A99C9DA7-9B3A-4AFA-A9E1-0353BA31DA4D}" type="presOf" srcId="{94446CD2-2B40-49EC-91F7-A7BBF9C2C594}" destId="{AA4D986D-8754-4228-A35C-ECA7F668D0A1}" srcOrd="0" destOrd="0" presId="urn:microsoft.com/office/officeart/2008/layout/NameandTitleOrganizationalChart"/>
    <dgm:cxn modelId="{78F1008D-7A28-4A00-8F14-5DF8833B490D}" srcId="{B131CC17-9783-47D4-8BA5-745A237483B4}" destId="{BE372E8E-6007-4342-B4F1-0B9C847C1E71}" srcOrd="2" destOrd="0" parTransId="{50C31CC7-7B78-483B-B48B-7E3A3464C969}" sibTransId="{3F61194F-BA3F-48F6-9033-C009582041A5}"/>
    <dgm:cxn modelId="{3D67DCFA-42AE-4EEC-BD3F-6296BBDD69B0}" type="presOf" srcId="{49CC4802-A172-47DA-8D26-73B0549E4BA4}" destId="{82AB04F1-6DAF-4480-9A5C-225387D8450D}" srcOrd="1" destOrd="0" presId="urn:microsoft.com/office/officeart/2008/layout/NameandTitleOrganizationalChart"/>
    <dgm:cxn modelId="{428BEEBA-A560-4E89-ADB3-94477B1D1E4D}" type="presParOf" srcId="{618E041A-8D63-43FF-A5A5-C63624EA53DC}" destId="{EF340C38-83F0-4823-9320-8A6F10899286}" srcOrd="0" destOrd="0" presId="urn:microsoft.com/office/officeart/2008/layout/NameandTitleOrganizationalChart"/>
    <dgm:cxn modelId="{AA750736-97B5-4AF7-A2B6-1B330DC7BC22}" type="presParOf" srcId="{EF340C38-83F0-4823-9320-8A6F10899286}" destId="{A6BEEA39-DD97-4C59-ACC0-D5F59627780A}" srcOrd="0" destOrd="0" presId="urn:microsoft.com/office/officeart/2008/layout/NameandTitleOrganizationalChart"/>
    <dgm:cxn modelId="{A4D08F32-A235-4110-B65E-D447E665773A}" type="presParOf" srcId="{A6BEEA39-DD97-4C59-ACC0-D5F59627780A}" destId="{F19E3FF5-AF3E-4563-B93C-F2F3020BC400}" srcOrd="0" destOrd="0" presId="urn:microsoft.com/office/officeart/2008/layout/NameandTitleOrganizationalChart"/>
    <dgm:cxn modelId="{75156B3B-48F6-4AED-B707-E1479763D177}" type="presParOf" srcId="{A6BEEA39-DD97-4C59-ACC0-D5F59627780A}" destId="{F326812A-6EED-4FF3-BFA1-531E0CA4B7CA}" srcOrd="1" destOrd="0" presId="urn:microsoft.com/office/officeart/2008/layout/NameandTitleOrganizationalChart"/>
    <dgm:cxn modelId="{148BF790-A1E7-4415-948F-58C7B1CEDDEE}" type="presParOf" srcId="{A6BEEA39-DD97-4C59-ACC0-D5F59627780A}" destId="{1C24DEDB-9187-45AB-A625-7CF4C3420026}" srcOrd="2" destOrd="0" presId="urn:microsoft.com/office/officeart/2008/layout/NameandTitleOrganizationalChart"/>
    <dgm:cxn modelId="{3F222D50-FAB2-42F0-AF5C-05737CEFEC42}" type="presParOf" srcId="{EF340C38-83F0-4823-9320-8A6F10899286}" destId="{B6EB86F3-1D24-45D8-9525-8C11C8EA04AE}" srcOrd="1" destOrd="0" presId="urn:microsoft.com/office/officeart/2008/layout/NameandTitleOrganizationalChart"/>
    <dgm:cxn modelId="{3096B508-DA5B-4C0C-AE0C-458A2C3157AA}" type="presParOf" srcId="{B6EB86F3-1D24-45D8-9525-8C11C8EA04AE}" destId="{4F835072-1DD0-48AE-9DB7-B0176C509456}" srcOrd="0" destOrd="0" presId="urn:microsoft.com/office/officeart/2008/layout/NameandTitleOrganizationalChart"/>
    <dgm:cxn modelId="{B7519D13-D370-4616-848A-122482E362E9}" type="presParOf" srcId="{B6EB86F3-1D24-45D8-9525-8C11C8EA04AE}" destId="{864F4DF5-28DB-43E3-A57F-8735D95D7F26}" srcOrd="1" destOrd="0" presId="urn:microsoft.com/office/officeart/2008/layout/NameandTitleOrganizationalChart"/>
    <dgm:cxn modelId="{27133E01-0F90-4930-9EB3-B5F103B64AD7}" type="presParOf" srcId="{864F4DF5-28DB-43E3-A57F-8735D95D7F26}" destId="{4F2C912E-2221-4769-A7EC-37CF964546EA}" srcOrd="0" destOrd="0" presId="urn:microsoft.com/office/officeart/2008/layout/NameandTitleOrganizationalChart"/>
    <dgm:cxn modelId="{E4F8C809-F513-4F27-911F-42AEAC0E98B7}" type="presParOf" srcId="{4F2C912E-2221-4769-A7EC-37CF964546EA}" destId="{F4B4A224-C8C2-4221-89A4-284605AA8588}" srcOrd="0" destOrd="0" presId="urn:microsoft.com/office/officeart/2008/layout/NameandTitleOrganizationalChart"/>
    <dgm:cxn modelId="{79F70698-65F4-45D9-8C9C-B6A8C3BD1A82}" type="presParOf" srcId="{4F2C912E-2221-4769-A7EC-37CF964546EA}" destId="{AA4D986D-8754-4228-A35C-ECA7F668D0A1}" srcOrd="1" destOrd="0" presId="urn:microsoft.com/office/officeart/2008/layout/NameandTitleOrganizationalChart"/>
    <dgm:cxn modelId="{D03CF4CF-C1A4-42B4-B83C-28DEB5B09AC7}" type="presParOf" srcId="{4F2C912E-2221-4769-A7EC-37CF964546EA}" destId="{95B9816A-2AC4-4FBC-A682-3D6DEDC6AB55}" srcOrd="2" destOrd="0" presId="urn:microsoft.com/office/officeart/2008/layout/NameandTitleOrganizationalChart"/>
    <dgm:cxn modelId="{0CE145E2-15FE-4963-9A97-7735702944F9}" type="presParOf" srcId="{864F4DF5-28DB-43E3-A57F-8735D95D7F26}" destId="{B7F3FD81-6B01-4C37-8C08-FF5A18701799}" srcOrd="1" destOrd="0" presId="urn:microsoft.com/office/officeart/2008/layout/NameandTitleOrganizationalChart"/>
    <dgm:cxn modelId="{7116BD52-4EB1-4B56-AA6F-D534EE99AD8E}" type="presParOf" srcId="{864F4DF5-28DB-43E3-A57F-8735D95D7F26}" destId="{C72FF393-B0DF-4745-A6F7-B6786140BA15}" srcOrd="2" destOrd="0" presId="urn:microsoft.com/office/officeart/2008/layout/NameandTitleOrganizationalChart"/>
    <dgm:cxn modelId="{BB5F437F-31A5-48FC-BFE0-11ECE1C67C8C}" type="presParOf" srcId="{B6EB86F3-1D24-45D8-9525-8C11C8EA04AE}" destId="{D720BA01-75AC-4A74-A05A-B9805A435A83}" srcOrd="2" destOrd="0" presId="urn:microsoft.com/office/officeart/2008/layout/NameandTitleOrganizationalChart"/>
    <dgm:cxn modelId="{0F4691A0-57F2-4AFD-9360-A46527079BCE}" type="presParOf" srcId="{B6EB86F3-1D24-45D8-9525-8C11C8EA04AE}" destId="{20CECA60-2CE1-4DE1-BC23-AB4DCB6DAE78}" srcOrd="3" destOrd="0" presId="urn:microsoft.com/office/officeart/2008/layout/NameandTitleOrganizationalChart"/>
    <dgm:cxn modelId="{4C42E46F-5CE0-42C6-9AA8-8BECDB99B721}" type="presParOf" srcId="{20CECA60-2CE1-4DE1-BC23-AB4DCB6DAE78}" destId="{C2A606EC-E09F-4A61-9BED-391E5ADC4AD6}" srcOrd="0" destOrd="0" presId="urn:microsoft.com/office/officeart/2008/layout/NameandTitleOrganizationalChart"/>
    <dgm:cxn modelId="{9E830CC7-930A-417E-AC5B-BDDB00BC0052}" type="presParOf" srcId="{C2A606EC-E09F-4A61-9BED-391E5ADC4AD6}" destId="{50D59CC0-C132-4260-B6E8-2792195549DF}" srcOrd="0" destOrd="0" presId="urn:microsoft.com/office/officeart/2008/layout/NameandTitleOrganizationalChart"/>
    <dgm:cxn modelId="{7664EF6E-02EB-4BAA-9A2B-D142238C9236}" type="presParOf" srcId="{C2A606EC-E09F-4A61-9BED-391E5ADC4AD6}" destId="{15B07DD7-EFCF-40BC-81E9-02F85C25CA50}" srcOrd="1" destOrd="0" presId="urn:microsoft.com/office/officeart/2008/layout/NameandTitleOrganizationalChart"/>
    <dgm:cxn modelId="{91E24931-13DA-4131-90AC-717702F4BB51}" type="presParOf" srcId="{C2A606EC-E09F-4A61-9BED-391E5ADC4AD6}" destId="{3535BBB0-6574-449F-A216-3B5511CCC0ED}" srcOrd="2" destOrd="0" presId="urn:microsoft.com/office/officeart/2008/layout/NameandTitleOrganizationalChart"/>
    <dgm:cxn modelId="{89C5F787-8948-48D7-A6E5-97BA2D6CBBEC}" type="presParOf" srcId="{20CECA60-2CE1-4DE1-BC23-AB4DCB6DAE78}" destId="{FD41A2A8-C74B-4F4F-B62C-F5016F93AAEA}" srcOrd="1" destOrd="0" presId="urn:microsoft.com/office/officeart/2008/layout/NameandTitleOrganizationalChart"/>
    <dgm:cxn modelId="{0B881075-4E4A-4938-846D-AEBC894570E3}" type="presParOf" srcId="{20CECA60-2CE1-4DE1-BC23-AB4DCB6DAE78}" destId="{C3B8400F-C054-4638-A97C-105761B7F4EB}" srcOrd="2" destOrd="0" presId="urn:microsoft.com/office/officeart/2008/layout/NameandTitleOrganizationalChart"/>
    <dgm:cxn modelId="{02A88FD5-D032-4426-A74D-B703B2F1FAB1}" type="presParOf" srcId="{EF340C38-83F0-4823-9320-8A6F10899286}" destId="{1465743E-2C88-4299-A5FC-3145AC0F7CAE}" srcOrd="2" destOrd="0" presId="urn:microsoft.com/office/officeart/2008/layout/NameandTitleOrganizationalChart"/>
    <dgm:cxn modelId="{EB8830B5-02B6-4F34-9557-3229D890326F}" type="presParOf" srcId="{1465743E-2C88-4299-A5FC-3145AC0F7CAE}" destId="{B0114EB4-4B50-491B-89BC-2067CCF31C10}" srcOrd="0" destOrd="0" presId="urn:microsoft.com/office/officeart/2008/layout/NameandTitleOrganizationalChart"/>
    <dgm:cxn modelId="{3FD1E8B1-BBD2-43D2-8860-3D667C507D4D}" type="presParOf" srcId="{1465743E-2C88-4299-A5FC-3145AC0F7CAE}" destId="{5A1D251E-3772-4666-BD77-45D0FBBD8C77}" srcOrd="1" destOrd="0" presId="urn:microsoft.com/office/officeart/2008/layout/NameandTitleOrganizationalChart"/>
    <dgm:cxn modelId="{29D789B1-6C6B-4358-8653-3331694F235E}" type="presParOf" srcId="{5A1D251E-3772-4666-BD77-45D0FBBD8C77}" destId="{53CB8F85-3D46-4474-B493-63F0B53A6C56}" srcOrd="0" destOrd="0" presId="urn:microsoft.com/office/officeart/2008/layout/NameandTitleOrganizationalChart"/>
    <dgm:cxn modelId="{F421AC6C-BA65-42AA-A1AF-6F20771E6F04}" type="presParOf" srcId="{53CB8F85-3D46-4474-B493-63F0B53A6C56}" destId="{7983562F-FED4-4328-818C-5F3FCB621CAF}" srcOrd="0" destOrd="0" presId="urn:microsoft.com/office/officeart/2008/layout/NameandTitleOrganizationalChart"/>
    <dgm:cxn modelId="{A7F3DEF2-F52E-4C98-987A-0DF647BE14BD}" type="presParOf" srcId="{53CB8F85-3D46-4474-B493-63F0B53A6C56}" destId="{2F395CCD-E804-42E3-9F67-B7DB784D8165}" srcOrd="1" destOrd="0" presId="urn:microsoft.com/office/officeart/2008/layout/NameandTitleOrganizationalChart"/>
    <dgm:cxn modelId="{01EB9D72-937E-4C5C-B63E-B5B92F82CE4E}" type="presParOf" srcId="{53CB8F85-3D46-4474-B493-63F0B53A6C56}" destId="{82AB04F1-6DAF-4480-9A5C-225387D8450D}" srcOrd="2" destOrd="0" presId="urn:microsoft.com/office/officeart/2008/layout/NameandTitleOrganizationalChart"/>
    <dgm:cxn modelId="{0701DCB1-1AF4-408F-9850-5B6A6D9AC294}" type="presParOf" srcId="{5A1D251E-3772-4666-BD77-45D0FBBD8C77}" destId="{321B7C2D-F743-4657-868A-851BD081A27A}" srcOrd="1" destOrd="0" presId="urn:microsoft.com/office/officeart/2008/layout/NameandTitleOrganizationalChart"/>
    <dgm:cxn modelId="{C125705D-2352-4C76-AE19-48380F17D296}" type="presParOf" srcId="{5A1D251E-3772-4666-BD77-45D0FBBD8C77}" destId="{3204A8E6-9F8F-4653-8E6E-B80BA4018B06}"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15A77-98F0-429F-934C-44096545FF23}"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tr-TR"/>
        </a:p>
      </dgm:t>
    </dgm:pt>
    <dgm:pt modelId="{618E041A-8D63-43FF-A5A5-C63624EA53DC}" type="pres">
      <dgm:prSet presAssocID="{1E815A77-98F0-429F-934C-44096545FF23}" presName="hierChild1" presStyleCnt="0">
        <dgm:presLayoutVars>
          <dgm:orgChart val="1"/>
          <dgm:chPref val="1"/>
          <dgm:dir/>
          <dgm:animOne val="branch"/>
          <dgm:animLvl val="lvl"/>
          <dgm:resizeHandles/>
        </dgm:presLayoutVars>
      </dgm:prSet>
      <dgm:spPr/>
      <dgm:t>
        <a:bodyPr/>
        <a:lstStyle/>
        <a:p>
          <a:endParaRPr lang="tr-TR"/>
        </a:p>
      </dgm:t>
    </dgm:pt>
  </dgm:ptLst>
  <dgm:cxnLst>
    <dgm:cxn modelId="{4A29D451-F190-4D4C-8B4A-EF3197CC0C25}" type="presOf" srcId="{1E815A77-98F0-429F-934C-44096545FF23}" destId="{618E041A-8D63-43FF-A5A5-C63624EA53DC}" srcOrd="0"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10B6-F999-46A7-AAF1-37A4CA891797}">
      <dsp:nvSpPr>
        <dsp:cNvPr id="0" name=""/>
        <dsp:cNvSpPr/>
      </dsp:nvSpPr>
      <dsp:spPr>
        <a:xfrm>
          <a:off x="5371680" y="607929"/>
          <a:ext cx="91440" cy="1260562"/>
        </a:xfrm>
        <a:custGeom>
          <a:avLst/>
          <a:gdLst/>
          <a:ahLst/>
          <a:cxnLst/>
          <a:rect l="0" t="0" r="0" b="0"/>
          <a:pathLst>
            <a:path>
              <a:moveTo>
                <a:pt x="45732" y="0"/>
              </a:moveTo>
              <a:lnTo>
                <a:pt x="45732" y="852316"/>
              </a:lnTo>
              <a:lnTo>
                <a:pt x="45720" y="852316"/>
              </a:lnTo>
              <a:lnTo>
                <a:pt x="45720" y="1260562"/>
              </a:lnTo>
            </a:path>
          </a:pathLst>
        </a:custGeom>
        <a:noFill/>
        <a:ln w="28575"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5A91A688-5CC8-4E81-BE13-7E2B1EA3911A}">
      <dsp:nvSpPr>
        <dsp:cNvPr id="0" name=""/>
        <dsp:cNvSpPr/>
      </dsp:nvSpPr>
      <dsp:spPr>
        <a:xfrm>
          <a:off x="5417412" y="607929"/>
          <a:ext cx="3121988" cy="1708174"/>
        </a:xfrm>
        <a:custGeom>
          <a:avLst/>
          <a:gdLst/>
          <a:ahLst/>
          <a:cxnLst/>
          <a:rect l="0" t="0" r="0" b="0"/>
          <a:pathLst>
            <a:path>
              <a:moveTo>
                <a:pt x="0" y="0"/>
              </a:moveTo>
              <a:lnTo>
                <a:pt x="0" y="1299927"/>
              </a:lnTo>
              <a:lnTo>
                <a:pt x="3121988" y="1299927"/>
              </a:lnTo>
              <a:lnTo>
                <a:pt x="3121988" y="170817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FAA7A84-A17A-40F8-A909-EC307C19A99E}">
      <dsp:nvSpPr>
        <dsp:cNvPr id="0" name=""/>
        <dsp:cNvSpPr/>
      </dsp:nvSpPr>
      <dsp:spPr>
        <a:xfrm>
          <a:off x="1731238" y="607929"/>
          <a:ext cx="3686174" cy="1111914"/>
        </a:xfrm>
        <a:custGeom>
          <a:avLst/>
          <a:gdLst/>
          <a:ahLst/>
          <a:cxnLst/>
          <a:rect l="0" t="0" r="0" b="0"/>
          <a:pathLst>
            <a:path>
              <a:moveTo>
                <a:pt x="3686174" y="0"/>
              </a:moveTo>
              <a:lnTo>
                <a:pt x="3686174" y="703667"/>
              </a:lnTo>
              <a:lnTo>
                <a:pt x="0" y="703667"/>
              </a:lnTo>
              <a:lnTo>
                <a:pt x="0" y="111191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E06CB3A-F572-475D-B655-698AC50A7513}">
      <dsp:nvSpPr>
        <dsp:cNvPr id="0" name=""/>
        <dsp:cNvSpPr/>
      </dsp:nvSpPr>
      <dsp:spPr>
        <a:xfrm>
          <a:off x="3920026" y="-420410"/>
          <a:ext cx="2994771" cy="1028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17FD3-8E87-4D15-86B4-399185CDFC16}">
      <dsp:nvSpPr>
        <dsp:cNvPr id="0" name=""/>
        <dsp:cNvSpPr/>
      </dsp:nvSpPr>
      <dsp:spPr>
        <a:xfrm>
          <a:off x="4409678" y="44757"/>
          <a:ext cx="2994771" cy="1028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Mütevelli Heyet Başkanlığı</a:t>
          </a:r>
          <a:endParaRPr lang="tr-TR" sz="2400" b="0" i="1" kern="1200" dirty="0"/>
        </a:p>
      </dsp:txBody>
      <dsp:txXfrm>
        <a:off x="4439797" y="74876"/>
        <a:ext cx="2934533" cy="968102"/>
      </dsp:txXfrm>
    </dsp:sp>
    <dsp:sp modelId="{AE1D4F7B-1788-4A2B-BC4C-9883585AC47C}">
      <dsp:nvSpPr>
        <dsp:cNvPr id="0" name=""/>
        <dsp:cNvSpPr/>
      </dsp:nvSpPr>
      <dsp:spPr>
        <a:xfrm>
          <a:off x="662001" y="1719843"/>
          <a:ext cx="2138474" cy="1207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80C06-02B6-4CF3-9B61-00C737244358}">
      <dsp:nvSpPr>
        <dsp:cNvPr id="0" name=""/>
        <dsp:cNvSpPr/>
      </dsp:nvSpPr>
      <dsp:spPr>
        <a:xfrm>
          <a:off x="1151652" y="2185012"/>
          <a:ext cx="2138474" cy="12077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Denetim Komitesi</a:t>
          </a:r>
          <a:endParaRPr lang="tr-TR" sz="1800" i="1" kern="1200" dirty="0"/>
        </a:p>
      </dsp:txBody>
      <dsp:txXfrm>
        <a:off x="1187026" y="2220386"/>
        <a:ext cx="2067726" cy="1137023"/>
      </dsp:txXfrm>
    </dsp:sp>
    <dsp:sp modelId="{82797F83-75A9-4569-85FF-A4F7B23D4238}">
      <dsp:nvSpPr>
        <dsp:cNvPr id="0" name=""/>
        <dsp:cNvSpPr/>
      </dsp:nvSpPr>
      <dsp:spPr>
        <a:xfrm>
          <a:off x="7469700" y="2316104"/>
          <a:ext cx="2139399" cy="12097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A63A4-8A20-4B9A-AADA-E1529B515579}">
      <dsp:nvSpPr>
        <dsp:cNvPr id="0" name=""/>
        <dsp:cNvSpPr/>
      </dsp:nvSpPr>
      <dsp:spPr>
        <a:xfrm>
          <a:off x="7959352" y="2781272"/>
          <a:ext cx="2139399" cy="1209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Kurumsal Risk ve Güvence </a:t>
          </a:r>
          <a:r>
            <a:rPr lang="tr-TR" sz="2000" kern="1200" dirty="0" smtClean="0"/>
            <a:t>Ofisi</a:t>
          </a:r>
        </a:p>
      </dsp:txBody>
      <dsp:txXfrm>
        <a:off x="7994783" y="2816703"/>
        <a:ext cx="2068537" cy="1138840"/>
      </dsp:txXfrm>
    </dsp:sp>
    <dsp:sp modelId="{BE5C1C40-8DBE-4CEE-ABAC-281E3E5D8AD6}">
      <dsp:nvSpPr>
        <dsp:cNvPr id="0" name=""/>
        <dsp:cNvSpPr/>
      </dsp:nvSpPr>
      <dsp:spPr>
        <a:xfrm>
          <a:off x="4347700" y="1868492"/>
          <a:ext cx="2139399" cy="1212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38E96-C241-4DC9-93ED-9B6ADE4E6012}">
      <dsp:nvSpPr>
        <dsp:cNvPr id="0" name=""/>
        <dsp:cNvSpPr/>
      </dsp:nvSpPr>
      <dsp:spPr>
        <a:xfrm>
          <a:off x="4837352" y="2333661"/>
          <a:ext cx="2139399" cy="12121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i="1" kern="1200"/>
            <a:t>Rektörlük</a:t>
          </a:r>
        </a:p>
      </dsp:txBody>
      <dsp:txXfrm>
        <a:off x="4872854" y="2369163"/>
        <a:ext cx="2068395" cy="1141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14EB4-4B50-491B-89BC-2067CCF31C10}">
      <dsp:nvSpPr>
        <dsp:cNvPr id="0" name=""/>
        <dsp:cNvSpPr/>
      </dsp:nvSpPr>
      <dsp:spPr>
        <a:xfrm>
          <a:off x="3981938" y="1431901"/>
          <a:ext cx="364346" cy="951212"/>
        </a:xfrm>
        <a:custGeom>
          <a:avLst/>
          <a:gdLst/>
          <a:ahLst/>
          <a:cxnLst/>
          <a:rect l="0" t="0" r="0" b="0"/>
          <a:pathLst>
            <a:path>
              <a:moveTo>
                <a:pt x="364346" y="0"/>
              </a:moveTo>
              <a:lnTo>
                <a:pt x="364346" y="951212"/>
              </a:lnTo>
              <a:lnTo>
                <a:pt x="0" y="951212"/>
              </a:lnTo>
            </a:path>
          </a:pathLst>
        </a:custGeom>
        <a:noFill/>
        <a:ln w="9525" cap="flat" cmpd="sng" algn="ctr">
          <a:no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D720BA01-75AC-4A74-A05A-B9805A435A83}">
      <dsp:nvSpPr>
        <dsp:cNvPr id="0" name=""/>
        <dsp:cNvSpPr/>
      </dsp:nvSpPr>
      <dsp:spPr>
        <a:xfrm>
          <a:off x="4346284" y="1431901"/>
          <a:ext cx="1430873" cy="2141512"/>
        </a:xfrm>
        <a:custGeom>
          <a:avLst/>
          <a:gdLst/>
          <a:ahLst/>
          <a:cxnLst/>
          <a:rect l="0" t="0" r="0" b="0"/>
          <a:pathLst>
            <a:path>
              <a:moveTo>
                <a:pt x="0" y="0"/>
              </a:moveTo>
              <a:lnTo>
                <a:pt x="0" y="1883818"/>
              </a:lnTo>
              <a:lnTo>
                <a:pt x="1430873" y="1883818"/>
              </a:lnTo>
              <a:lnTo>
                <a:pt x="1430873" y="2141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835072-1DD0-48AE-9DB7-B0176C509456}">
      <dsp:nvSpPr>
        <dsp:cNvPr id="0" name=""/>
        <dsp:cNvSpPr/>
      </dsp:nvSpPr>
      <dsp:spPr>
        <a:xfrm>
          <a:off x="2915410" y="1431901"/>
          <a:ext cx="1430873" cy="2141512"/>
        </a:xfrm>
        <a:custGeom>
          <a:avLst/>
          <a:gdLst/>
          <a:ahLst/>
          <a:cxnLst/>
          <a:rect l="0" t="0" r="0" b="0"/>
          <a:pathLst>
            <a:path>
              <a:moveTo>
                <a:pt x="1430873" y="0"/>
              </a:moveTo>
              <a:lnTo>
                <a:pt x="1430873" y="1883818"/>
              </a:lnTo>
              <a:lnTo>
                <a:pt x="0" y="1883818"/>
              </a:lnTo>
              <a:lnTo>
                <a:pt x="0" y="2141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9E3FF5-AF3E-4563-B93C-F2F3020BC400}">
      <dsp:nvSpPr>
        <dsp:cNvPr id="0" name=""/>
        <dsp:cNvSpPr/>
      </dsp:nvSpPr>
      <dsp:spPr>
        <a:xfrm>
          <a:off x="3279757" y="152551"/>
          <a:ext cx="2133054" cy="1279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55843" numCol="1" spcCol="1270" anchor="ctr" anchorCtr="0">
          <a:noAutofit/>
        </a:bodyPr>
        <a:lstStyle/>
        <a:p>
          <a:pPr lvl="0" algn="ctr" defTabSz="622300">
            <a:lnSpc>
              <a:spcPct val="90000"/>
            </a:lnSpc>
            <a:spcBef>
              <a:spcPct val="0"/>
            </a:spcBef>
            <a:spcAft>
              <a:spcPct val="35000"/>
            </a:spcAft>
          </a:pPr>
          <a:r>
            <a:rPr lang="tr-TR" sz="1400" b="0" i="1" kern="1200" dirty="0" smtClean="0"/>
            <a:t>Kurumsal </a:t>
          </a:r>
          <a:r>
            <a:rPr lang="tr-TR" sz="1400" b="0" i="1" kern="1200" dirty="0"/>
            <a:t>Risk ve Güvence </a:t>
          </a:r>
          <a:r>
            <a:rPr lang="tr-TR" sz="1400" b="0" i="1" kern="1200" dirty="0" smtClean="0"/>
            <a:t>Direktörü</a:t>
          </a:r>
          <a:endParaRPr lang="tr-TR" sz="1400" b="0" i="1" kern="1200" dirty="0"/>
        </a:p>
        <a:p>
          <a:pPr lvl="0" algn="ctr" defTabSz="622300">
            <a:lnSpc>
              <a:spcPct val="90000"/>
            </a:lnSpc>
            <a:spcBef>
              <a:spcPct val="0"/>
            </a:spcBef>
            <a:spcAft>
              <a:spcPct val="35000"/>
            </a:spcAft>
          </a:pPr>
          <a:endParaRPr lang="tr-TR" sz="1200" b="0" i="1" kern="1200" dirty="0"/>
        </a:p>
      </dsp:txBody>
      <dsp:txXfrm>
        <a:off x="3279757" y="152551"/>
        <a:ext cx="2133054" cy="1279349"/>
      </dsp:txXfrm>
    </dsp:sp>
    <dsp:sp modelId="{F326812A-6EED-4FF3-BFA1-531E0CA4B7CA}">
      <dsp:nvSpPr>
        <dsp:cNvPr id="0" name=""/>
        <dsp:cNvSpPr/>
      </dsp:nvSpPr>
      <dsp:spPr>
        <a:xfrm>
          <a:off x="3706368" y="1149785"/>
          <a:ext cx="1919749" cy="3681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endParaRPr lang="tr-TR" sz="1200" kern="1200" dirty="0"/>
        </a:p>
      </dsp:txBody>
      <dsp:txXfrm>
        <a:off x="3706368" y="1149785"/>
        <a:ext cx="1919749" cy="368133"/>
      </dsp:txXfrm>
    </dsp:sp>
    <dsp:sp modelId="{F4B4A224-C8C2-4221-89A4-284605AA8588}">
      <dsp:nvSpPr>
        <dsp:cNvPr id="0" name=""/>
        <dsp:cNvSpPr/>
      </dsp:nvSpPr>
      <dsp:spPr>
        <a:xfrm>
          <a:off x="1848883" y="3573413"/>
          <a:ext cx="2133054" cy="11044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55843" numCol="1" spcCol="1270" anchor="ctr" anchorCtr="0">
          <a:noAutofit/>
        </a:bodyPr>
        <a:lstStyle/>
        <a:p>
          <a:pPr lvl="0" algn="ctr" defTabSz="622300">
            <a:lnSpc>
              <a:spcPct val="90000"/>
            </a:lnSpc>
            <a:spcBef>
              <a:spcPct val="0"/>
            </a:spcBef>
            <a:spcAft>
              <a:spcPct val="35000"/>
            </a:spcAft>
          </a:pPr>
          <a:r>
            <a:rPr lang="tr-TR" sz="1400" kern="1200" dirty="0" smtClean="0"/>
            <a:t>Hatice AKKOYUNLU</a:t>
          </a:r>
          <a:endParaRPr lang="tr-TR" sz="1400" kern="1200" dirty="0"/>
        </a:p>
        <a:p>
          <a:pPr lvl="0" algn="ctr" defTabSz="622300">
            <a:lnSpc>
              <a:spcPct val="90000"/>
            </a:lnSpc>
            <a:spcBef>
              <a:spcPct val="0"/>
            </a:spcBef>
            <a:spcAft>
              <a:spcPct val="35000"/>
            </a:spcAft>
          </a:pPr>
          <a:r>
            <a:rPr lang="tr-TR" sz="1400" i="1" kern="1200" dirty="0"/>
            <a:t>İç </a:t>
          </a:r>
          <a:r>
            <a:rPr lang="tr-TR" sz="1400" i="1" kern="1200" dirty="0" err="1" smtClean="0"/>
            <a:t>DenetimYöneticisi</a:t>
          </a:r>
          <a:endParaRPr lang="tr-TR" sz="1400" i="1" kern="1200" dirty="0"/>
        </a:p>
      </dsp:txBody>
      <dsp:txXfrm>
        <a:off x="1848883" y="3573413"/>
        <a:ext cx="2133054" cy="1104401"/>
      </dsp:txXfrm>
    </dsp:sp>
    <dsp:sp modelId="{AA4D986D-8754-4228-A35C-ECA7F668D0A1}">
      <dsp:nvSpPr>
        <dsp:cNvPr id="0" name=""/>
        <dsp:cNvSpPr/>
      </dsp:nvSpPr>
      <dsp:spPr>
        <a:xfrm>
          <a:off x="2275494" y="4432392"/>
          <a:ext cx="1919749" cy="3681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tr-TR" sz="1200" kern="1200" dirty="0"/>
            <a:t>Mesleki Kıdem : </a:t>
          </a:r>
          <a:r>
            <a:rPr lang="tr-TR" sz="1200" kern="1200" dirty="0" smtClean="0"/>
            <a:t>22 Yıl</a:t>
          </a:r>
          <a:endParaRPr lang="tr-TR" sz="1200" kern="1200" dirty="0"/>
        </a:p>
      </dsp:txBody>
      <dsp:txXfrm>
        <a:off x="2275494" y="4432392"/>
        <a:ext cx="1919749" cy="368133"/>
      </dsp:txXfrm>
    </dsp:sp>
    <dsp:sp modelId="{50D59CC0-C132-4260-B6E8-2792195549DF}">
      <dsp:nvSpPr>
        <dsp:cNvPr id="0" name=""/>
        <dsp:cNvSpPr/>
      </dsp:nvSpPr>
      <dsp:spPr>
        <a:xfrm>
          <a:off x="4710631" y="3573413"/>
          <a:ext cx="2133054" cy="11044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55843" numCol="1" spcCol="1270" anchor="ctr" anchorCtr="0">
          <a:noAutofit/>
        </a:bodyPr>
        <a:lstStyle/>
        <a:p>
          <a:pPr lvl="0" algn="ctr" defTabSz="622300">
            <a:lnSpc>
              <a:spcPct val="90000"/>
            </a:lnSpc>
            <a:spcBef>
              <a:spcPct val="0"/>
            </a:spcBef>
            <a:spcAft>
              <a:spcPct val="35000"/>
            </a:spcAft>
          </a:pPr>
          <a:r>
            <a:rPr lang="tr-TR" sz="1400" i="1" kern="1200" dirty="0" smtClean="0"/>
            <a:t>İç </a:t>
          </a:r>
          <a:r>
            <a:rPr lang="tr-TR" sz="1400" i="1" kern="1200" dirty="0"/>
            <a:t>Denetim Uzman Yrd.</a:t>
          </a:r>
        </a:p>
      </dsp:txBody>
      <dsp:txXfrm>
        <a:off x="4710631" y="3573413"/>
        <a:ext cx="2133054" cy="1104401"/>
      </dsp:txXfrm>
    </dsp:sp>
    <dsp:sp modelId="{15B07DD7-EFCF-40BC-81E9-02F85C25CA50}">
      <dsp:nvSpPr>
        <dsp:cNvPr id="0" name=""/>
        <dsp:cNvSpPr/>
      </dsp:nvSpPr>
      <dsp:spPr>
        <a:xfrm>
          <a:off x="5137242" y="4432392"/>
          <a:ext cx="1919749" cy="3681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endParaRPr lang="tr-TR" sz="1200" kern="1200" dirty="0"/>
        </a:p>
      </dsp:txBody>
      <dsp:txXfrm>
        <a:off x="5137242" y="4432392"/>
        <a:ext cx="1919749" cy="368133"/>
      </dsp:txXfrm>
    </dsp:sp>
    <dsp:sp modelId="{7983562F-FED4-4328-818C-5F3FCB621CAF}">
      <dsp:nvSpPr>
        <dsp:cNvPr id="0" name=""/>
        <dsp:cNvSpPr/>
      </dsp:nvSpPr>
      <dsp:spPr>
        <a:xfrm>
          <a:off x="1848883" y="1830913"/>
          <a:ext cx="2133054" cy="11044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55843" numCol="1" spcCol="1270" anchor="ctr" anchorCtr="0">
          <a:noAutofit/>
        </a:bodyPr>
        <a:lstStyle/>
        <a:p>
          <a:pPr lvl="0" algn="ctr" defTabSz="622300">
            <a:lnSpc>
              <a:spcPct val="90000"/>
            </a:lnSpc>
            <a:spcBef>
              <a:spcPct val="0"/>
            </a:spcBef>
            <a:spcAft>
              <a:spcPct val="35000"/>
            </a:spcAft>
          </a:pPr>
          <a:r>
            <a:rPr lang="tr-TR" sz="1400" kern="1200" dirty="0"/>
            <a:t>A. Meral SAFSOY</a:t>
          </a:r>
        </a:p>
        <a:p>
          <a:pPr lvl="0" algn="ctr" defTabSz="622300">
            <a:lnSpc>
              <a:spcPct val="90000"/>
            </a:lnSpc>
            <a:spcBef>
              <a:spcPct val="0"/>
            </a:spcBef>
            <a:spcAft>
              <a:spcPct val="35000"/>
            </a:spcAft>
          </a:pPr>
          <a:r>
            <a:rPr lang="tr-TR" sz="1400" i="1" kern="1200" dirty="0"/>
            <a:t>İç Kontrol ve İç Denetim Danışmanı</a:t>
          </a:r>
        </a:p>
      </dsp:txBody>
      <dsp:txXfrm>
        <a:off x="1848883" y="1830913"/>
        <a:ext cx="2133054" cy="1104401"/>
      </dsp:txXfrm>
    </dsp:sp>
    <dsp:sp modelId="{2F395CCD-E804-42E3-9F67-B7DB784D8165}">
      <dsp:nvSpPr>
        <dsp:cNvPr id="0" name=""/>
        <dsp:cNvSpPr/>
      </dsp:nvSpPr>
      <dsp:spPr>
        <a:xfrm>
          <a:off x="2275494" y="2718805"/>
          <a:ext cx="1919749" cy="3681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tr-TR" sz="1200" kern="1200" dirty="0"/>
            <a:t>Mesleki Kıdem </a:t>
          </a:r>
          <a:r>
            <a:rPr lang="tr-TR" sz="1200" kern="1200" dirty="0" smtClean="0"/>
            <a:t>: </a:t>
          </a:r>
          <a:r>
            <a:rPr lang="tr-TR" sz="1200" kern="1200" dirty="0" smtClean="0"/>
            <a:t>42Yıl</a:t>
          </a:r>
          <a:endParaRPr lang="tr-TR" sz="1200" kern="1200" dirty="0"/>
        </a:p>
      </dsp:txBody>
      <dsp:txXfrm>
        <a:off x="2275494" y="2718805"/>
        <a:ext cx="1919749" cy="368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6596ECF-7437-407C-8276-BFFDFA7A9240}" type="datetime1">
              <a:rPr lang="tr-TR" smtClean="0"/>
              <a:t>5.04.2023</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228F01-6121-412E-BBFF-11B6FD2E28A6}" type="slidenum">
              <a:rPr lang="tr-TR" smtClean="0"/>
              <a:t>‹#›</a:t>
            </a:fld>
            <a:endParaRPr lang="tr-TR"/>
          </a:p>
        </p:txBody>
      </p:sp>
    </p:spTree>
    <p:extLst>
      <p:ext uri="{BB962C8B-B14F-4D97-AF65-F5344CB8AC3E}">
        <p14:creationId xmlns:p14="http://schemas.microsoft.com/office/powerpoint/2010/main" val="40149410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A26AC6-51CE-486B-8243-6F0803CFCDE3}" type="datetime1">
              <a:rPr lang="tr-TR" smtClean="0"/>
              <a:t>5.04.2023</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DECC66-7C99-471D-AB08-4DBEC816C7B5}" type="slidenum">
              <a:rPr lang="tr-TR" smtClean="0"/>
              <a:t>‹#›</a:t>
            </a:fld>
            <a:endParaRPr lang="tr-TR"/>
          </a:p>
        </p:txBody>
      </p:sp>
    </p:spTree>
    <p:extLst>
      <p:ext uri="{BB962C8B-B14F-4D97-AF65-F5344CB8AC3E}">
        <p14:creationId xmlns:p14="http://schemas.microsoft.com/office/powerpoint/2010/main" val="84035220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1</a:t>
            </a:fld>
            <a:endParaRPr lang="tr-TR"/>
          </a:p>
        </p:txBody>
      </p:sp>
    </p:spTree>
    <p:extLst>
      <p:ext uri="{BB962C8B-B14F-4D97-AF65-F5344CB8AC3E}">
        <p14:creationId xmlns:p14="http://schemas.microsoft.com/office/powerpoint/2010/main" val="199097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10</a:t>
            </a:fld>
            <a:endParaRPr lang="tr-TR"/>
          </a:p>
        </p:txBody>
      </p:sp>
    </p:spTree>
    <p:extLst>
      <p:ext uri="{BB962C8B-B14F-4D97-AF65-F5344CB8AC3E}">
        <p14:creationId xmlns:p14="http://schemas.microsoft.com/office/powerpoint/2010/main" val="56137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11</a:t>
            </a:fld>
            <a:endParaRPr lang="tr-TR"/>
          </a:p>
        </p:txBody>
      </p:sp>
    </p:spTree>
    <p:extLst>
      <p:ext uri="{BB962C8B-B14F-4D97-AF65-F5344CB8AC3E}">
        <p14:creationId xmlns:p14="http://schemas.microsoft.com/office/powerpoint/2010/main" val="372294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12</a:t>
            </a:fld>
            <a:endParaRPr lang="tr-TR"/>
          </a:p>
        </p:txBody>
      </p:sp>
    </p:spTree>
    <p:extLst>
      <p:ext uri="{BB962C8B-B14F-4D97-AF65-F5344CB8AC3E}">
        <p14:creationId xmlns:p14="http://schemas.microsoft.com/office/powerpoint/2010/main" val="121064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2</a:t>
            </a:fld>
            <a:endParaRPr lang="tr-TR"/>
          </a:p>
        </p:txBody>
      </p:sp>
    </p:spTree>
    <p:extLst>
      <p:ext uri="{BB962C8B-B14F-4D97-AF65-F5344CB8AC3E}">
        <p14:creationId xmlns:p14="http://schemas.microsoft.com/office/powerpoint/2010/main" val="147540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3</a:t>
            </a:fld>
            <a:endParaRPr lang="tr-TR"/>
          </a:p>
        </p:txBody>
      </p:sp>
    </p:spTree>
    <p:extLst>
      <p:ext uri="{BB962C8B-B14F-4D97-AF65-F5344CB8AC3E}">
        <p14:creationId xmlns:p14="http://schemas.microsoft.com/office/powerpoint/2010/main" val="38455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4</a:t>
            </a:fld>
            <a:endParaRPr lang="tr-TR"/>
          </a:p>
        </p:txBody>
      </p:sp>
    </p:spTree>
    <p:extLst>
      <p:ext uri="{BB962C8B-B14F-4D97-AF65-F5344CB8AC3E}">
        <p14:creationId xmlns:p14="http://schemas.microsoft.com/office/powerpoint/2010/main" val="357456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5</a:t>
            </a:fld>
            <a:endParaRPr lang="tr-TR"/>
          </a:p>
        </p:txBody>
      </p:sp>
    </p:spTree>
    <p:extLst>
      <p:ext uri="{BB962C8B-B14F-4D97-AF65-F5344CB8AC3E}">
        <p14:creationId xmlns:p14="http://schemas.microsoft.com/office/powerpoint/2010/main" val="384994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6</a:t>
            </a:fld>
            <a:endParaRPr lang="tr-TR"/>
          </a:p>
        </p:txBody>
      </p:sp>
    </p:spTree>
    <p:extLst>
      <p:ext uri="{BB962C8B-B14F-4D97-AF65-F5344CB8AC3E}">
        <p14:creationId xmlns:p14="http://schemas.microsoft.com/office/powerpoint/2010/main" val="299639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7</a:t>
            </a:fld>
            <a:endParaRPr lang="tr-TR"/>
          </a:p>
        </p:txBody>
      </p:sp>
    </p:spTree>
    <p:extLst>
      <p:ext uri="{BB962C8B-B14F-4D97-AF65-F5344CB8AC3E}">
        <p14:creationId xmlns:p14="http://schemas.microsoft.com/office/powerpoint/2010/main" val="26094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8</a:t>
            </a:fld>
            <a:endParaRPr lang="tr-TR"/>
          </a:p>
        </p:txBody>
      </p:sp>
    </p:spTree>
    <p:extLst>
      <p:ext uri="{BB962C8B-B14F-4D97-AF65-F5344CB8AC3E}">
        <p14:creationId xmlns:p14="http://schemas.microsoft.com/office/powerpoint/2010/main" val="347571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8F42AA-C59A-E844-9279-E2524625D7E0}" type="slidenum">
              <a:rPr lang="tr-TR" smtClean="0"/>
              <a:t>9</a:t>
            </a:fld>
            <a:endParaRPr lang="tr-TR"/>
          </a:p>
        </p:txBody>
      </p:sp>
    </p:spTree>
    <p:extLst>
      <p:ext uri="{BB962C8B-B14F-4D97-AF65-F5344CB8AC3E}">
        <p14:creationId xmlns:p14="http://schemas.microsoft.com/office/powerpoint/2010/main" val="131703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A306F2-2F39-C24E-AB83-BFC2E525B772}"/>
              </a:ext>
            </a:extLst>
          </p:cNvPr>
          <p:cNvSpPr>
            <a:spLocks noGrp="1"/>
          </p:cNvSpPr>
          <p:nvPr>
            <p:ph type="ctrTitle"/>
          </p:nvPr>
        </p:nvSpPr>
        <p:spPr>
          <a:xfrm>
            <a:off x="1524000" y="1122363"/>
            <a:ext cx="9144000" cy="2387600"/>
          </a:xfrm>
        </p:spPr>
        <p:txBody>
          <a:bodyPr anchor="b"/>
          <a:lstStyle>
            <a:lvl1pPr algn="ctr">
              <a:defRPr sz="6000"/>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677EC2F0-9421-5B40-81CA-21188FA0D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EDECCC6-A6B7-1943-A8FA-FBBA02C1FE32}"/>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5" name="Alt Bilgi Yer Tutucusu 4">
            <a:extLst>
              <a:ext uri="{FF2B5EF4-FFF2-40B4-BE49-F238E27FC236}">
                <a16:creationId xmlns:a16="http://schemas.microsoft.com/office/drawing/2014/main" id="{1315BA90-4121-744E-B588-5B9AA41152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61BBBD-11DB-DD46-97AC-A4D07B2DF132}"/>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06127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8630F4-D407-974A-80E9-41FCD262CF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33772AF-43C5-5D42-AAD4-513A0038A23A}"/>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C19204FB-312D-854C-80F9-EE02C0442C43}"/>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5" name="Alt Bilgi Yer Tutucusu 4">
            <a:extLst>
              <a:ext uri="{FF2B5EF4-FFF2-40B4-BE49-F238E27FC236}">
                <a16:creationId xmlns:a16="http://schemas.microsoft.com/office/drawing/2014/main" id="{804E27D3-AA45-E94E-931B-F3F7408AA2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6E92D1-9590-1945-8AA2-6B46AE7B3E3C}"/>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344879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AF3DE94-A1EE-3E45-9476-A6F9CACD04B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9B50FC8-7146-C240-9370-85FF5A935DAB}"/>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87E82BB9-331E-3F4D-B598-CD47CE62A4EC}"/>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5" name="Alt Bilgi Yer Tutucusu 4">
            <a:extLst>
              <a:ext uri="{FF2B5EF4-FFF2-40B4-BE49-F238E27FC236}">
                <a16:creationId xmlns:a16="http://schemas.microsoft.com/office/drawing/2014/main" id="{78036D50-CD82-654D-9579-F844C94DD2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606E12A-6C0A-D841-9A1B-B2CEDD42FE77}"/>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09395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A47BDA-4592-634E-B22C-5F256B7E8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0EFB49-64D5-414E-A36A-2CE47048F4C1}"/>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85A60F5A-125B-794C-8517-2B4BA103E9B5}"/>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5" name="Alt Bilgi Yer Tutucusu 4">
            <a:extLst>
              <a:ext uri="{FF2B5EF4-FFF2-40B4-BE49-F238E27FC236}">
                <a16:creationId xmlns:a16="http://schemas.microsoft.com/office/drawing/2014/main" id="{3F64F491-E8C3-FB4E-82AB-65ADCB4E193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71CC83-2253-7D47-BE02-EE5B231C09A0}"/>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5307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065796-7513-EB47-8ECE-C53D4DACE15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952945C-6073-0343-BC3A-C658DBDDE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085F3DB-EDB4-144A-9C77-B174D591722A}"/>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5" name="Alt Bilgi Yer Tutucusu 4">
            <a:extLst>
              <a:ext uri="{FF2B5EF4-FFF2-40B4-BE49-F238E27FC236}">
                <a16:creationId xmlns:a16="http://schemas.microsoft.com/office/drawing/2014/main" id="{CD9E4C5B-2B1D-8049-86D5-DC206A05AA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475C55-9B4E-5042-BB95-66186900025D}"/>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241094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93DAB2-021B-5747-B791-5B2F51BB33B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42B242F-5CCD-BF42-81B1-5B64E18D1213}"/>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F4521212-F789-A34C-97B1-AA052C300FBB}"/>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4AB44341-D316-9849-84ED-E4ECE5BEC214}"/>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6" name="Alt Bilgi Yer Tutucusu 5">
            <a:extLst>
              <a:ext uri="{FF2B5EF4-FFF2-40B4-BE49-F238E27FC236}">
                <a16:creationId xmlns:a16="http://schemas.microsoft.com/office/drawing/2014/main" id="{D521F5D5-E20B-D347-961C-551AEA56E4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1DB71A-98DD-8B40-8220-254C6705CCBD}"/>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159483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680171-03A4-804D-8854-D06A34452C5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FFEC5D3-E3DD-9F42-A2A1-F645E0752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4870507-3A80-A840-9C70-87E5A9E96ABD}"/>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ADDC4A27-CFC2-A74F-807B-D43B52471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4D6E0A8A-8B75-F348-AA70-7DF45C353F56}"/>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5C09C53F-EFBF-EC49-ADC4-3A8E8784BA92}"/>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8" name="Alt Bilgi Yer Tutucusu 7">
            <a:extLst>
              <a:ext uri="{FF2B5EF4-FFF2-40B4-BE49-F238E27FC236}">
                <a16:creationId xmlns:a16="http://schemas.microsoft.com/office/drawing/2014/main" id="{F6791B22-93D5-0A4E-9D93-F8B089F6812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EBBF010-30A4-0F49-9117-BF43A1513F4D}"/>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82426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66764A-C3E9-6F40-B935-F4CA756FBFE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F94A983-A8AC-3948-8363-0951CADF5A03}"/>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4" name="Alt Bilgi Yer Tutucusu 3">
            <a:extLst>
              <a:ext uri="{FF2B5EF4-FFF2-40B4-BE49-F238E27FC236}">
                <a16:creationId xmlns:a16="http://schemas.microsoft.com/office/drawing/2014/main" id="{267F6AB5-98B2-E04A-A060-2B889A1534C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E2B2D61-99BE-CD4A-A2C2-4CBB981B6A63}"/>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146564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2F1211C-7830-1F42-AEC0-55879C47D30A}"/>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3" name="Alt Bilgi Yer Tutucusu 2">
            <a:extLst>
              <a:ext uri="{FF2B5EF4-FFF2-40B4-BE49-F238E27FC236}">
                <a16:creationId xmlns:a16="http://schemas.microsoft.com/office/drawing/2014/main" id="{251425A6-C0EB-6C48-908F-298AA3DC618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A79442B-0999-C949-B3C3-BC2C78EA8D17}"/>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35640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B6E33E-8DCA-D244-B592-A37BB17C445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A477672-DB7B-1B40-9B97-50D1924E8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825A1FD9-D912-074A-87D6-424CF9603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6ABFABC4-B1A0-A445-AC8B-A7BB46170BA2}"/>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6" name="Alt Bilgi Yer Tutucusu 5">
            <a:extLst>
              <a:ext uri="{FF2B5EF4-FFF2-40B4-BE49-F238E27FC236}">
                <a16:creationId xmlns:a16="http://schemas.microsoft.com/office/drawing/2014/main" id="{F6A28302-D4C4-2944-AFFF-E3555E297E8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C7C75E1-AC0A-FF43-873A-D73A9DBC17B0}"/>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42570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3952A2-1432-CB49-8CA4-99946F441D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EC5F4F6-4DB0-AC4E-B7E5-65F94B04AC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C7CFD7B-4BB4-3845-8AB7-4CA9CB33B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43D6CA06-FC1C-C44B-A339-EF7FE9A5FFD4}"/>
              </a:ext>
            </a:extLst>
          </p:cNvPr>
          <p:cNvSpPr>
            <a:spLocks noGrp="1"/>
          </p:cNvSpPr>
          <p:nvPr>
            <p:ph type="dt" sz="half" idx="10"/>
          </p:nvPr>
        </p:nvSpPr>
        <p:spPr/>
        <p:txBody>
          <a:bodyPr/>
          <a:lstStyle/>
          <a:p>
            <a:fld id="{1C7AEF90-68A8-DE4B-8D82-4B0A38E55A9A}" type="datetimeFigureOut">
              <a:rPr lang="tr-TR" smtClean="0"/>
              <a:t>5.04.2023</a:t>
            </a:fld>
            <a:endParaRPr lang="tr-TR"/>
          </a:p>
        </p:txBody>
      </p:sp>
      <p:sp>
        <p:nvSpPr>
          <p:cNvPr id="6" name="Alt Bilgi Yer Tutucusu 5">
            <a:extLst>
              <a:ext uri="{FF2B5EF4-FFF2-40B4-BE49-F238E27FC236}">
                <a16:creationId xmlns:a16="http://schemas.microsoft.com/office/drawing/2014/main" id="{95224023-06A1-0D41-AF9A-984B903EEB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01D0B0-CB78-6943-9392-10CA90FC7872}"/>
              </a:ext>
            </a:extLst>
          </p:cNvPr>
          <p:cNvSpPr>
            <a:spLocks noGrp="1"/>
          </p:cNvSpPr>
          <p:nvPr>
            <p:ph type="sldNum" sz="quarter" idx="12"/>
          </p:nvPr>
        </p:nvSpPr>
        <p:spPr/>
        <p:txBody>
          <a:bodyPr/>
          <a:lstStyle/>
          <a:p>
            <a:fld id="{37948F37-5B57-E448-9FE9-367909AF5A80}" type="slidenum">
              <a:rPr lang="tr-TR" smtClean="0"/>
              <a:t>‹#›</a:t>
            </a:fld>
            <a:endParaRPr lang="tr-TR"/>
          </a:p>
        </p:txBody>
      </p:sp>
    </p:spTree>
    <p:extLst>
      <p:ext uri="{BB962C8B-B14F-4D97-AF65-F5344CB8AC3E}">
        <p14:creationId xmlns:p14="http://schemas.microsoft.com/office/powerpoint/2010/main" val="309768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E249FF0-FA92-8547-B1EA-BA5E9A468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A0A986-D215-3A4B-BE92-2497B3F78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0787A1D-7DF7-DF44-AF2F-BB9B686C8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EF90-68A8-DE4B-8D82-4B0A38E55A9A}" type="datetimeFigureOut">
              <a:rPr lang="tr-TR" smtClean="0"/>
              <a:t>5.04.2023</a:t>
            </a:fld>
            <a:endParaRPr lang="tr-TR"/>
          </a:p>
        </p:txBody>
      </p:sp>
      <p:sp>
        <p:nvSpPr>
          <p:cNvPr id="5" name="Alt Bilgi Yer Tutucusu 4">
            <a:extLst>
              <a:ext uri="{FF2B5EF4-FFF2-40B4-BE49-F238E27FC236}">
                <a16:creationId xmlns:a16="http://schemas.microsoft.com/office/drawing/2014/main" id="{144C1E9B-937E-094E-B28C-705C1F3FF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EFCF163-BF0F-564D-99CD-37C720A0C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48F37-5B57-E448-9FE9-367909AF5A80}" type="slidenum">
              <a:rPr lang="tr-TR" smtClean="0"/>
              <a:t>‹#›</a:t>
            </a:fld>
            <a:endParaRPr lang="tr-TR"/>
          </a:p>
        </p:txBody>
      </p:sp>
    </p:spTree>
    <p:extLst>
      <p:ext uri="{BB962C8B-B14F-4D97-AF65-F5344CB8AC3E}">
        <p14:creationId xmlns:p14="http://schemas.microsoft.com/office/powerpoint/2010/main" val="576329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7.png"/><Relationship Id="rId1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diagramColors" Target="../diagrams/colors3.xml"/><Relationship Id="rId12" Type="http://schemas.openxmlformats.org/officeDocument/2006/relationships/image" Target="../media/image6.png"/><Relationship Id="rId17" Type="http://schemas.openxmlformats.org/officeDocument/2006/relationships/image" Target="../media/image11.jpg"/><Relationship Id="rId2" Type="http://schemas.openxmlformats.org/officeDocument/2006/relationships/notesSlide" Target="../notesSlides/notesSlide5.xml"/><Relationship Id="rId16"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5.png"/><Relationship Id="rId5" Type="http://schemas.openxmlformats.org/officeDocument/2006/relationships/diagramLayout" Target="../diagrams/layout3.xml"/><Relationship Id="rId15" Type="http://schemas.openxmlformats.org/officeDocument/2006/relationships/image" Target="../media/image9.png"/><Relationship Id="rId10" Type="http://schemas.openxmlformats.org/officeDocument/2006/relationships/image" Target="../media/image4.jpg"/><Relationship Id="rId4" Type="http://schemas.openxmlformats.org/officeDocument/2006/relationships/diagramData" Target="../diagrams/data3.xml"/><Relationship Id="rId9" Type="http://schemas.openxmlformats.org/officeDocument/2006/relationships/image" Target="../media/image3.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a:solidFill>
                  <a:schemeClr val="bg1"/>
                </a:solidFill>
                <a:cs typeface="Calibri"/>
              </a:rPr>
              <a:t/>
            </a:r>
            <a:br>
              <a:rPr lang="tr-TR" b="1" dirty="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a:solidFill>
                  <a:srgbClr val="0070C0"/>
                </a:solidFill>
                <a:cs typeface="Calibri"/>
              </a:rPr>
              <a:t/>
            </a:r>
            <a:br>
              <a:rPr lang="tr-TR" b="1" dirty="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sz="3100" b="1" dirty="0" smtClean="0">
                <a:solidFill>
                  <a:srgbClr val="002060"/>
                </a:solidFill>
                <a:latin typeface="Calibri gövde"/>
              </a:rPr>
              <a:t/>
            </a:r>
            <a:br>
              <a:rPr lang="tr-TR" sz="3100" b="1" dirty="0" smtClean="0">
                <a:solidFill>
                  <a:srgbClr val="002060"/>
                </a:solidFill>
                <a:latin typeface="Calibri gövde"/>
              </a:rPr>
            </a:br>
            <a:r>
              <a:rPr lang="tr-TR" sz="4400" b="1" dirty="0">
                <a:solidFill>
                  <a:srgbClr val="002060"/>
                </a:solidFill>
                <a:latin typeface="Calibri gövde"/>
              </a:rPr>
              <a:t/>
            </a:r>
            <a:br>
              <a:rPr lang="tr-TR" sz="4400" b="1" dirty="0">
                <a:solidFill>
                  <a:srgbClr val="002060"/>
                </a:solidFill>
                <a:latin typeface="Calibri gövde"/>
              </a:rPr>
            </a:br>
            <a:r>
              <a:rPr lang="en-US" sz="4400" b="1" dirty="0" err="1">
                <a:solidFill>
                  <a:srgbClr val="002060"/>
                </a:solidFill>
                <a:latin typeface="Calibri gövde"/>
              </a:rPr>
              <a:t>İç</a:t>
            </a:r>
            <a:r>
              <a:rPr lang="en-US" sz="4400" b="1" dirty="0">
                <a:solidFill>
                  <a:srgbClr val="002060"/>
                </a:solidFill>
                <a:latin typeface="Calibri gövde"/>
              </a:rPr>
              <a:t> </a:t>
            </a:r>
            <a:r>
              <a:rPr lang="en-US" sz="4400" b="1" dirty="0" err="1">
                <a:solidFill>
                  <a:srgbClr val="002060"/>
                </a:solidFill>
                <a:latin typeface="Calibri gövde"/>
              </a:rPr>
              <a:t>Denetim</a:t>
            </a:r>
            <a:r>
              <a:rPr lang="en-US" sz="4400" b="1" dirty="0">
                <a:solidFill>
                  <a:srgbClr val="002060"/>
                </a:solidFill>
                <a:latin typeface="Calibri gövde"/>
              </a:rPr>
              <a:t> </a:t>
            </a:r>
            <a:r>
              <a:rPr lang="en-US" sz="4400" b="1" dirty="0" err="1" smtClean="0">
                <a:solidFill>
                  <a:srgbClr val="002060"/>
                </a:solidFill>
                <a:latin typeface="Calibri gövde"/>
              </a:rPr>
              <a:t>Faaliyeti</a:t>
            </a:r>
            <a:r>
              <a:rPr lang="tr-TR" sz="4400" b="1" dirty="0" smtClean="0">
                <a:solidFill>
                  <a:srgbClr val="002060"/>
                </a:solidFill>
                <a:latin typeface="Calibri gövde"/>
              </a:rPr>
              <a:t/>
            </a:r>
            <a:br>
              <a:rPr lang="tr-TR" sz="4400" b="1" dirty="0" smtClean="0">
                <a:solidFill>
                  <a:srgbClr val="002060"/>
                </a:solidFill>
                <a:latin typeface="Calibri gövde"/>
              </a:rPr>
            </a:br>
            <a:r>
              <a:rPr lang="tr-TR" sz="4400" b="1" dirty="0">
                <a:solidFill>
                  <a:srgbClr val="002060"/>
                </a:solidFill>
                <a:latin typeface="Calibri gövde"/>
              </a:rPr>
              <a:t/>
            </a:r>
            <a:br>
              <a:rPr lang="tr-TR" sz="4400" b="1" dirty="0">
                <a:solidFill>
                  <a:srgbClr val="002060"/>
                </a:solidFill>
                <a:latin typeface="Calibri gövde"/>
              </a:rPr>
            </a:br>
            <a:r>
              <a:rPr lang="en-US" sz="4400" b="1" dirty="0" err="1" smtClean="0">
                <a:solidFill>
                  <a:srgbClr val="002060"/>
                </a:solidFill>
                <a:latin typeface="Calibri gövde"/>
              </a:rPr>
              <a:t>Oryantasyon</a:t>
            </a:r>
            <a:r>
              <a:rPr lang="en-US" sz="4400" b="1" dirty="0" smtClean="0">
                <a:solidFill>
                  <a:srgbClr val="002060"/>
                </a:solidFill>
                <a:latin typeface="Calibri gövde"/>
              </a:rPr>
              <a:t> </a:t>
            </a:r>
            <a:r>
              <a:rPr lang="en-US" sz="4400" b="1" dirty="0" err="1">
                <a:solidFill>
                  <a:srgbClr val="002060"/>
                </a:solidFill>
                <a:latin typeface="Calibri gövde"/>
              </a:rPr>
              <a:t>Sunumu</a:t>
            </a:r>
            <a:r>
              <a:rPr lang="en-US" sz="4400" dirty="0"/>
              <a:t/>
            </a:r>
            <a:br>
              <a:rPr lang="en-US" sz="4400" dirty="0"/>
            </a:br>
            <a:r>
              <a:rPr lang="tr-TR" sz="4400" b="1" dirty="0" smtClean="0">
                <a:solidFill>
                  <a:srgbClr val="002060"/>
                </a:solidFill>
              </a:rPr>
              <a:t/>
            </a:r>
            <a:br>
              <a:rPr lang="tr-TR" sz="4400" b="1" dirty="0" smtClean="0">
                <a:solidFill>
                  <a:srgbClr val="002060"/>
                </a:solidFill>
              </a:rPr>
            </a:br>
            <a:r>
              <a:rPr lang="tr-TR" sz="4400" b="1" dirty="0">
                <a:solidFill>
                  <a:srgbClr val="002060"/>
                </a:solidFill>
              </a:rPr>
              <a:t/>
            </a:r>
            <a:br>
              <a:rPr lang="tr-TR" sz="4400" b="1" dirty="0">
                <a:solidFill>
                  <a:srgbClr val="002060"/>
                </a:solidFill>
              </a:rPr>
            </a:br>
            <a:r>
              <a:rPr lang="tr-TR" sz="3100" b="1" dirty="0" smtClean="0">
                <a:solidFill>
                  <a:srgbClr val="002060"/>
                </a:solidFill>
                <a:latin typeface="Calibri gövde"/>
              </a:rPr>
              <a:t>Ocak 2023</a:t>
            </a:r>
            <a:r>
              <a:rPr lang="tr-TR" sz="3100" b="1" dirty="0">
                <a:solidFill>
                  <a:srgbClr val="002060"/>
                </a:solidFill>
                <a:latin typeface="Calibri gövde"/>
              </a:rPr>
              <a:t/>
            </a:r>
            <a:br>
              <a:rPr lang="tr-TR" sz="3100" b="1" dirty="0">
                <a:solidFill>
                  <a:srgbClr val="002060"/>
                </a:solidFill>
                <a:latin typeface="Calibri gövde"/>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a:solidFill>
                  <a:schemeClr val="bg1"/>
                </a:solidFill>
              </a:rPr>
              <a:t>Kurumsal Risk ve Güvence </a:t>
            </a:r>
            <a:r>
              <a:rPr lang="tr-TR" sz="3200" b="1" dirty="0" smtClean="0">
                <a:solidFill>
                  <a:schemeClr val="bg1"/>
                </a:solidFill>
              </a:rPr>
              <a:t>Ofisi</a:t>
            </a:r>
            <a:endParaRPr lang="tr-TR" sz="3200" b="1" dirty="0">
              <a:solidFill>
                <a:srgbClr val="002060"/>
              </a:solidFill>
              <a:latin typeface="Calibri gövde"/>
              <a:ea typeface="+mj-ea"/>
              <a:cs typeface="+mj-cs"/>
            </a:endParaRPr>
          </a:p>
        </p:txBody>
      </p:sp>
    </p:spTree>
    <p:extLst>
      <p:ext uri="{BB962C8B-B14F-4D97-AF65-F5344CB8AC3E}">
        <p14:creationId xmlns:p14="http://schemas.microsoft.com/office/powerpoint/2010/main" val="1189814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0"/>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smtClean="0">
                <a:solidFill>
                  <a:schemeClr val="bg1"/>
                </a:solidFill>
                <a:cs typeface="Calibri"/>
              </a:rPr>
              <a:t/>
            </a:r>
            <a:br>
              <a:rPr lang="tr-TR" b="1" dirty="0" smtClean="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İç Denetim Çalışma Alanları</a:t>
            </a:r>
            <a:endParaRPr lang="tr-TR" sz="2400" b="1" dirty="0">
              <a:solidFill>
                <a:schemeClr val="bg1"/>
              </a:solidFill>
              <a:latin typeface="Calibri gövde"/>
              <a:ea typeface="+mj-ea"/>
              <a:cs typeface="+mj-cs"/>
            </a:endParaRPr>
          </a:p>
        </p:txBody>
      </p:sp>
      <p:sp>
        <p:nvSpPr>
          <p:cNvPr id="5" name="Dikdörtgen 4"/>
          <p:cNvSpPr/>
          <p:nvPr/>
        </p:nvSpPr>
        <p:spPr>
          <a:xfrm>
            <a:off x="304799" y="867349"/>
            <a:ext cx="11353801" cy="3853363"/>
          </a:xfrm>
          <a:prstGeom prst="rect">
            <a:avLst/>
          </a:prstGeom>
        </p:spPr>
        <p:txBody>
          <a:bodyPr wrap="square">
            <a:spAutoFit/>
          </a:bodyPr>
          <a:lstStyle/>
          <a:p>
            <a:pPr marL="602457" indent="-491332"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Çalışanların ve yürüttükleri faaliyetlerin politikalara, standartlara, prosedürlere, kanun ve yönetmeliklere uygunluğu</a:t>
            </a:r>
            <a:r>
              <a:rPr lang="tr-TR" dirty="0" smtClean="0">
                <a:cs typeface="Arial" pitchFamily="34" charset="0"/>
              </a:rPr>
              <a:t>,</a:t>
            </a:r>
            <a:endParaRPr lang="en-US" sz="1050" dirty="0">
              <a:cs typeface="Arial" pitchFamily="34" charset="0"/>
            </a:endParaRPr>
          </a:p>
          <a:p>
            <a:pPr marL="602457" indent="-491332"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Kaynakların ekonomik olarak elde edilmesi, etkin kullanılması ve yeterli seviyede korunması</a:t>
            </a:r>
            <a:r>
              <a:rPr lang="tr-TR" dirty="0" smtClean="0">
                <a:cs typeface="Arial" pitchFamily="34" charset="0"/>
              </a:rPr>
              <a:t>,</a:t>
            </a:r>
            <a:endParaRPr lang="en-US" sz="1050" dirty="0">
              <a:cs typeface="Arial" pitchFamily="34" charset="0"/>
            </a:endParaRPr>
          </a:p>
          <a:p>
            <a:pPr marL="602457" indent="-491332" algn="just"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Önemli mali, yönetsel ve </a:t>
            </a:r>
            <a:r>
              <a:rPr lang="tr-TR" dirty="0" err="1">
                <a:cs typeface="Arial" pitchFamily="34" charset="0"/>
              </a:rPr>
              <a:t>operasyonel</a:t>
            </a:r>
            <a:r>
              <a:rPr lang="tr-TR" dirty="0">
                <a:cs typeface="Arial" pitchFamily="34" charset="0"/>
              </a:rPr>
              <a:t> bilgilerin açık, güvenilir ve anlaşılır olması</a:t>
            </a:r>
            <a:r>
              <a:rPr lang="tr-TR" dirty="0" smtClean="0">
                <a:cs typeface="Arial" pitchFamily="34" charset="0"/>
              </a:rPr>
              <a:t>,</a:t>
            </a:r>
            <a:endParaRPr lang="en-US" sz="1050" dirty="0">
              <a:cs typeface="Arial" pitchFamily="34" charset="0"/>
            </a:endParaRPr>
          </a:p>
          <a:p>
            <a:pPr marL="602457" indent="-491332"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Risklerin uygun olarak tanımlanması ve yönetilmesi, </a:t>
            </a:r>
            <a:endParaRPr lang="en-US" sz="1050" dirty="0">
              <a:cs typeface="Arial" pitchFamily="34" charset="0"/>
            </a:endParaRPr>
          </a:p>
          <a:p>
            <a:pPr marL="602457" indent="-491332" algn="just"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Sürekli gelişimin organizasyonun kontrol sürecinde desteklenmesi</a:t>
            </a:r>
            <a:r>
              <a:rPr lang="tr-TR" dirty="0" smtClean="0">
                <a:cs typeface="Arial" pitchFamily="34" charset="0"/>
              </a:rPr>
              <a:t>,</a:t>
            </a:r>
            <a:endParaRPr lang="en-US" sz="1100" dirty="0">
              <a:cs typeface="Arial" pitchFamily="34" charset="0"/>
            </a:endParaRPr>
          </a:p>
          <a:p>
            <a:pPr marL="602457" indent="-491332" algn="just"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Yönetim kademeleri arasında etkili ve açık iletişim, </a:t>
            </a:r>
            <a:endParaRPr lang="en-US" sz="1100" dirty="0">
              <a:cs typeface="Arial" pitchFamily="34" charset="0"/>
            </a:endParaRPr>
          </a:p>
          <a:p>
            <a:pPr marL="602457" indent="-491332" algn="just" eaLnBrk="0" hangingPunct="0">
              <a:lnSpc>
                <a:spcPct val="120000"/>
              </a:lnSpc>
              <a:spcBef>
                <a:spcPts val="450"/>
              </a:spcBef>
              <a:spcAft>
                <a:spcPts val="450"/>
              </a:spcAft>
              <a:buClr>
                <a:srgbClr val="FF0000"/>
              </a:buClr>
              <a:buSzPct val="120000"/>
              <a:buFont typeface="Wingdings" pitchFamily="2" charset="2"/>
              <a:buChar char="Ø"/>
              <a:defRPr/>
            </a:pPr>
            <a:r>
              <a:rPr lang="tr-TR" dirty="0">
                <a:cs typeface="Arial" pitchFamily="34" charset="0"/>
              </a:rPr>
              <a:t>Organizasyon üzerinde etkili olan önemli hukuki ve yönetmeliklere ilişkin risklerin belirlenmesi ve uygun adrese yöneltilmesi.</a:t>
            </a:r>
            <a:endParaRPr lang="tr-TR" dirty="0">
              <a:cs typeface="Arial" pitchFamily="34" charset="0"/>
            </a:endParaRPr>
          </a:p>
        </p:txBody>
      </p:sp>
    </p:spTree>
    <p:extLst>
      <p:ext uri="{BB962C8B-B14F-4D97-AF65-F5344CB8AC3E}">
        <p14:creationId xmlns:p14="http://schemas.microsoft.com/office/powerpoint/2010/main" val="113257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66675"/>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smtClean="0">
                <a:solidFill>
                  <a:schemeClr val="bg1"/>
                </a:solidFill>
                <a:cs typeface="Calibri"/>
              </a:rPr>
              <a:t/>
            </a:r>
            <a:br>
              <a:rPr lang="tr-TR" b="1" dirty="0" smtClean="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İç Denetim Yaklaşımı ve Metodolojisi</a:t>
            </a:r>
            <a:endParaRPr lang="tr-TR" sz="2400" b="1" dirty="0">
              <a:solidFill>
                <a:schemeClr val="bg1"/>
              </a:solidFill>
              <a:latin typeface="Calibri gövde"/>
              <a:ea typeface="+mj-ea"/>
              <a:cs typeface="+mj-cs"/>
            </a:endParaRPr>
          </a:p>
        </p:txBody>
      </p:sp>
      <p:sp>
        <p:nvSpPr>
          <p:cNvPr id="7" name="Content Placeholder 2"/>
          <p:cNvSpPr txBox="1">
            <a:spLocks/>
          </p:cNvSpPr>
          <p:nvPr/>
        </p:nvSpPr>
        <p:spPr>
          <a:xfrm>
            <a:off x="800100" y="1854200"/>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eaLnBrk="0" hangingPunct="0">
              <a:lnSpc>
                <a:spcPct val="100000"/>
              </a:lnSpc>
              <a:spcBef>
                <a:spcPts val="300"/>
              </a:spcBef>
              <a:spcAft>
                <a:spcPts val="300"/>
              </a:spcAft>
              <a:buClr>
                <a:srgbClr val="333399"/>
              </a:buClr>
              <a:defRPr/>
            </a:pPr>
            <a:r>
              <a:rPr lang="tr-TR" sz="2250" dirty="0" smtClean="0">
                <a:cs typeface="Arial" pitchFamily="34" charset="0"/>
              </a:rPr>
              <a:t>İç Denetim Birimi, Üniversite faaliyetlerini, organizasyon yapısını ve yönetimin beklentilerini dikkate almak kaydıyla, verilecek hizmetin kapsamını oluştururken;</a:t>
            </a:r>
          </a:p>
          <a:p>
            <a:pPr algn="just" eaLnBrk="0" hangingPunct="0">
              <a:lnSpc>
                <a:spcPct val="100000"/>
              </a:lnSpc>
              <a:spcBef>
                <a:spcPts val="300"/>
              </a:spcBef>
              <a:spcAft>
                <a:spcPts val="300"/>
              </a:spcAft>
              <a:buClr>
                <a:srgbClr val="333399"/>
              </a:buClr>
              <a:defRPr/>
            </a:pPr>
            <a:r>
              <a:rPr lang="tr-TR" sz="2250" dirty="0" smtClean="0">
                <a:cs typeface="Arial" pitchFamily="34" charset="0"/>
              </a:rPr>
              <a:t> </a:t>
            </a:r>
          </a:p>
          <a:p>
            <a:pPr marL="423069" lvl="1" indent="-423069" algn="just" eaLnBrk="0" hangingPunct="0">
              <a:lnSpc>
                <a:spcPct val="100000"/>
              </a:lnSpc>
              <a:spcBef>
                <a:spcPts val="300"/>
              </a:spcBef>
              <a:spcAft>
                <a:spcPts val="300"/>
              </a:spcAft>
              <a:buClr>
                <a:srgbClr val="FF0000"/>
              </a:buClr>
              <a:buSzPct val="120000"/>
              <a:buFont typeface="Wingdings" pitchFamily="2" charset="2"/>
              <a:buChar char="Ø"/>
              <a:defRPr/>
            </a:pPr>
            <a:r>
              <a:rPr lang="tr-TR" sz="2250" dirty="0" smtClean="0">
                <a:cs typeface="Arial" pitchFamily="34" charset="0"/>
              </a:rPr>
              <a:t>Yönetimin amaçları, öncelikleri ve stratejik yaklaşımlarını dikkate alır,</a:t>
            </a:r>
          </a:p>
          <a:p>
            <a:pPr marL="423069" lvl="1" indent="-423069" algn="just" eaLnBrk="0" hangingPunct="0">
              <a:lnSpc>
                <a:spcPct val="100000"/>
              </a:lnSpc>
              <a:spcBef>
                <a:spcPts val="300"/>
              </a:spcBef>
              <a:spcAft>
                <a:spcPts val="300"/>
              </a:spcAft>
              <a:buClr>
                <a:srgbClr val="FF0000"/>
              </a:buClr>
              <a:buSzPct val="120000"/>
              <a:buFont typeface="Wingdings" pitchFamily="2" charset="2"/>
              <a:buChar char="Ø"/>
              <a:defRPr/>
            </a:pPr>
            <a:r>
              <a:rPr lang="tr-TR" sz="2250" dirty="0" smtClean="0">
                <a:cs typeface="Arial" pitchFamily="34" charset="0"/>
              </a:rPr>
              <a:t>Denetim enerjisi geçmişten ziyade geleceğe odaklanır,</a:t>
            </a:r>
          </a:p>
          <a:p>
            <a:pPr marL="423069" lvl="1" indent="-423069" algn="just" eaLnBrk="0" hangingPunct="0">
              <a:lnSpc>
                <a:spcPct val="100000"/>
              </a:lnSpc>
              <a:spcBef>
                <a:spcPts val="300"/>
              </a:spcBef>
              <a:spcAft>
                <a:spcPts val="300"/>
              </a:spcAft>
              <a:buClr>
                <a:srgbClr val="FF0000"/>
              </a:buClr>
              <a:buSzPct val="120000"/>
              <a:buFont typeface="Wingdings" pitchFamily="2" charset="2"/>
              <a:buChar char="Ø"/>
              <a:defRPr/>
            </a:pPr>
            <a:r>
              <a:rPr lang="tr-TR" sz="2250" dirty="0" smtClean="0">
                <a:cs typeface="Arial" pitchFamily="34" charset="0"/>
              </a:rPr>
              <a:t>Sorunların çözümünde denetlenen alandaki gelişim ihtiyaçları ön plana çıkarır,</a:t>
            </a:r>
          </a:p>
          <a:p>
            <a:pPr marL="423069" lvl="1" indent="-423069" algn="just" eaLnBrk="0" hangingPunct="0">
              <a:lnSpc>
                <a:spcPct val="100000"/>
              </a:lnSpc>
              <a:spcBef>
                <a:spcPts val="300"/>
              </a:spcBef>
              <a:spcAft>
                <a:spcPts val="300"/>
              </a:spcAft>
              <a:buClr>
                <a:srgbClr val="FF0000"/>
              </a:buClr>
              <a:buSzPct val="120000"/>
              <a:buFont typeface="Wingdings" pitchFamily="2" charset="2"/>
              <a:buChar char="Ø"/>
              <a:defRPr/>
            </a:pPr>
            <a:r>
              <a:rPr lang="tr-TR" sz="2250" dirty="0" smtClean="0">
                <a:cs typeface="Arial" pitchFamily="34" charset="0"/>
              </a:rPr>
              <a:t>Kilit iş riskleri için iç kontrol sistemi değerlemesi tasarlar, </a:t>
            </a:r>
          </a:p>
          <a:p>
            <a:pPr marL="423069" lvl="1" indent="-423069" algn="just" eaLnBrk="0" hangingPunct="0">
              <a:lnSpc>
                <a:spcPct val="100000"/>
              </a:lnSpc>
              <a:spcBef>
                <a:spcPts val="300"/>
              </a:spcBef>
              <a:spcAft>
                <a:spcPts val="300"/>
              </a:spcAft>
              <a:buClr>
                <a:srgbClr val="FF0000"/>
              </a:buClr>
              <a:buSzPct val="120000"/>
              <a:buFont typeface="Wingdings" pitchFamily="2" charset="2"/>
              <a:buChar char="Ø"/>
              <a:defRPr/>
            </a:pPr>
            <a:r>
              <a:rPr lang="tr-TR" sz="2250" dirty="0" smtClean="0">
                <a:cs typeface="Arial" pitchFamily="34" charset="0"/>
              </a:rPr>
              <a:t>Operasyonların etkinlik, verimlilik ve ekonomikliği değerlendirir.</a:t>
            </a:r>
          </a:p>
          <a:p>
            <a:endParaRPr lang="tr-TR" dirty="0"/>
          </a:p>
        </p:txBody>
      </p:sp>
    </p:spTree>
    <p:extLst>
      <p:ext uri="{BB962C8B-B14F-4D97-AF65-F5344CB8AC3E}">
        <p14:creationId xmlns:p14="http://schemas.microsoft.com/office/powerpoint/2010/main" val="343017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66675"/>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pPr algn="l"/>
            <a:r>
              <a:rPr lang="tr-TR" b="1" dirty="0" smtClean="0">
                <a:solidFill>
                  <a:srgbClr val="0070C0"/>
                </a:solidFill>
                <a:cs typeface="Calibri"/>
              </a:rPr>
              <a:t/>
            </a:r>
            <a:br>
              <a:rPr lang="tr-TR" b="1" dirty="0" smtClean="0">
                <a:solidFill>
                  <a:srgbClr val="0070C0"/>
                </a:solidFill>
                <a:cs typeface="Calibri"/>
              </a:rPr>
            </a:br>
            <a:r>
              <a:rPr lang="tr-TR" b="1" dirty="0" smtClean="0">
                <a:solidFill>
                  <a:schemeClr val="bg1"/>
                </a:solidFill>
                <a:cs typeface="Calibri"/>
              </a:rPr>
              <a:t/>
            </a:r>
            <a:br>
              <a:rPr lang="tr-TR" b="1" dirty="0" smtClean="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Güçlü Bir Kontrol Ortamı İçin…</a:t>
            </a:r>
            <a:endParaRPr lang="tr-TR" sz="2400" b="1" dirty="0">
              <a:solidFill>
                <a:schemeClr val="bg1"/>
              </a:solidFill>
              <a:latin typeface="Calibri gövde"/>
              <a:ea typeface="+mj-ea"/>
              <a:cs typeface="+mj-cs"/>
            </a:endParaRPr>
          </a:p>
        </p:txBody>
      </p:sp>
      <p:sp>
        <p:nvSpPr>
          <p:cNvPr id="10" name="Content Placeholder 2"/>
          <p:cNvSpPr txBox="1">
            <a:spLocks/>
          </p:cNvSpPr>
          <p:nvPr/>
        </p:nvSpPr>
        <p:spPr>
          <a:xfrm>
            <a:off x="238125" y="977234"/>
            <a:ext cx="11953875" cy="48330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Şirket politika ve prosedürlerinin yanı sıra yayımlanan duyuru ve  talimatlara da uymaya özen gösterin,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Temel yetkinliklere uygun davranış ve eylemler sergileyin,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 İşinizle ilgili önemli noktaları tespit edin ve doğrulama yapın,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 Her koşulda, tüm varlıklar için </a:t>
            </a:r>
            <a:r>
              <a:rPr lang="tr-TR" sz="2250" dirty="0" err="1" smtClean="0">
                <a:cs typeface="Arial" pitchFamily="34" charset="0"/>
              </a:rPr>
              <a:t>kaydi</a:t>
            </a:r>
            <a:r>
              <a:rPr lang="tr-TR" sz="2250" dirty="0" smtClean="0">
                <a:cs typeface="Arial" pitchFamily="34" charset="0"/>
              </a:rPr>
              <a:t> ve fiili denkliği gözetin,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Açık iletişime ve hızlı geri bildirime önem verin,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Faaliyetin ve kontrolün güncelliğini ve yeterliliğini sürekli değerlendirin,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Yürüttüğünüz faaliyete ilişkin riskleri öğrenin, farkındalığınızı en yüksek seviyede tutmaya çalışın,</a:t>
            </a:r>
          </a:p>
          <a:p>
            <a:pPr marL="372269" indent="-372269" algn="l" eaLnBrk="0" hangingPunct="0">
              <a:lnSpc>
                <a:spcPct val="150000"/>
              </a:lnSpc>
              <a:spcBef>
                <a:spcPct val="20000"/>
              </a:spcBef>
              <a:buClr>
                <a:srgbClr val="FF0000"/>
              </a:buClr>
              <a:buFont typeface="Wingdings" pitchFamily="2" charset="2"/>
              <a:buChar char="Ø"/>
              <a:defRPr/>
            </a:pPr>
            <a:r>
              <a:rPr lang="tr-TR" sz="2250" dirty="0" smtClean="0">
                <a:cs typeface="Arial" pitchFamily="34" charset="0"/>
              </a:rPr>
              <a:t>Özen ve dikkatin önemli önleyici kontroller olduğunu unutmayın</a:t>
            </a:r>
            <a:r>
              <a:rPr lang="tr-TR" sz="1600" dirty="0" smtClean="0">
                <a:latin typeface="Calibri" charset="-94"/>
                <a:ea typeface="Calibri" charset="-94"/>
                <a:cs typeface="Calibri" charset="-94"/>
              </a:rPr>
              <a:t>.</a:t>
            </a:r>
          </a:p>
          <a:p>
            <a:endParaRPr lang="tr-TR" dirty="0"/>
          </a:p>
        </p:txBody>
      </p:sp>
    </p:spTree>
    <p:extLst>
      <p:ext uri="{BB962C8B-B14F-4D97-AF65-F5344CB8AC3E}">
        <p14:creationId xmlns:p14="http://schemas.microsoft.com/office/powerpoint/2010/main" val="371992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033" y="1"/>
            <a:ext cx="8389935" cy="786384"/>
          </a:xfrm>
        </p:spPr>
        <p:txBody>
          <a:bodyPr>
            <a:normAutofit fontScale="90000"/>
          </a:bodyPr>
          <a:lstStyle/>
          <a:p>
            <a:r>
              <a:rPr lang="en-US" dirty="0"/>
              <a:t>İLGİ VE KATILIMINIZ İÇİN TEŞEKKÜRLER</a:t>
            </a:r>
            <a:endParaRPr lang="tr-TR" dirty="0"/>
          </a:p>
        </p:txBody>
      </p:sp>
      <p:pic>
        <p:nvPicPr>
          <p:cNvPr id="4" name="Resim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0904" y="1362714"/>
            <a:ext cx="3820205" cy="182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045467" y="3660489"/>
            <a:ext cx="8101068" cy="1600438"/>
          </a:xfrm>
          <a:prstGeom prst="rect">
            <a:avLst/>
          </a:prstGeom>
          <a:noFill/>
          <a:ln w="9525">
            <a:noFill/>
            <a:miter lim="800000"/>
            <a:headEnd/>
            <a:tailEnd/>
          </a:ln>
        </p:spPr>
        <p:txBody>
          <a:bodyPr wrap="square">
            <a:spAutoFit/>
          </a:bodyPr>
          <a:lstStyle/>
          <a:p>
            <a:r>
              <a:rPr lang="tr-TR" sz="2100" b="1" u="sng" dirty="0" smtClean="0">
                <a:latin typeface="DIN" charset="0"/>
                <a:ea typeface="DIN" charset="0"/>
                <a:cs typeface="Arial" pitchFamily="34" charset="0"/>
              </a:rPr>
              <a:t>Kurumsal Risk ve Güvence Ofisi İletişim</a:t>
            </a:r>
            <a:r>
              <a:rPr lang="en-US" sz="2100" b="1" u="sng" dirty="0" smtClean="0">
                <a:latin typeface="DIN" charset="0"/>
                <a:ea typeface="DIN" charset="0"/>
                <a:cs typeface="Arial" pitchFamily="34" charset="0"/>
              </a:rPr>
              <a:t>:</a:t>
            </a:r>
            <a:endParaRPr lang="tr-TR" sz="2100" b="1" u="sng" dirty="0" smtClean="0">
              <a:latin typeface="DIN" charset="0"/>
              <a:ea typeface="DIN" charset="0"/>
              <a:cs typeface="Arial" pitchFamily="34" charset="0"/>
            </a:endParaRPr>
          </a:p>
          <a:p>
            <a:endParaRPr lang="tr-TR" sz="2100" b="1" u="sng" dirty="0">
              <a:latin typeface="DIN" charset="0"/>
              <a:ea typeface="DIN" charset="0"/>
              <a:cs typeface="Arial" pitchFamily="34" charset="0"/>
            </a:endParaRPr>
          </a:p>
          <a:p>
            <a:r>
              <a:rPr lang="tr-TR" sz="1750" b="1" dirty="0">
                <a:latin typeface="DIN" charset="0"/>
                <a:ea typeface="DIN" charset="0"/>
                <a:cs typeface="Arial" pitchFamily="34" charset="0"/>
              </a:rPr>
              <a:t>Telefon: </a:t>
            </a:r>
            <a:r>
              <a:rPr lang="tr-TR" sz="1750" dirty="0" smtClean="0">
                <a:latin typeface="DIN" charset="0"/>
                <a:ea typeface="DIN" charset="0"/>
                <a:cs typeface="Arial" pitchFamily="34" charset="0"/>
              </a:rPr>
              <a:t>0 850 850 27 35</a:t>
            </a:r>
            <a:r>
              <a:rPr lang="en-US" sz="1750" dirty="0">
                <a:latin typeface="DIN" charset="0"/>
                <a:ea typeface="DIN" charset="0"/>
                <a:cs typeface="Arial" pitchFamily="34" charset="0"/>
              </a:rPr>
              <a:t>	</a:t>
            </a:r>
            <a:r>
              <a:rPr lang="tr-TR" sz="1750" dirty="0">
                <a:latin typeface="DIN" charset="0"/>
                <a:ea typeface="DIN" charset="0"/>
                <a:cs typeface="Arial" pitchFamily="34" charset="0"/>
              </a:rPr>
              <a:t>– </a:t>
            </a:r>
            <a:r>
              <a:rPr lang="tr-TR" sz="1750" dirty="0" smtClean="0">
                <a:latin typeface="DIN" charset="0"/>
                <a:ea typeface="DIN" charset="0"/>
                <a:cs typeface="Arial" pitchFamily="34" charset="0"/>
              </a:rPr>
              <a:t>1621 İç Denetim </a:t>
            </a:r>
            <a:r>
              <a:rPr lang="tr-TR" sz="1750" dirty="0">
                <a:latin typeface="DIN" charset="0"/>
                <a:ea typeface="DIN" charset="0"/>
                <a:cs typeface="Arial" pitchFamily="34" charset="0"/>
              </a:rPr>
              <a:t>Yöneticisi</a:t>
            </a:r>
          </a:p>
          <a:p>
            <a:pPr>
              <a:tabLst>
                <a:tab pos="1377950" algn="l"/>
              </a:tabLst>
            </a:pPr>
            <a:r>
              <a:rPr lang="tr-TR" sz="2100" dirty="0">
                <a:latin typeface="DIN" charset="0"/>
                <a:ea typeface="DIN" charset="0"/>
                <a:cs typeface="Arial" pitchFamily="34" charset="0"/>
              </a:rPr>
              <a:t>	    </a:t>
            </a:r>
            <a:r>
              <a:rPr lang="en-US" sz="2100" dirty="0">
                <a:latin typeface="DIN" charset="0"/>
                <a:ea typeface="DIN" charset="0"/>
                <a:cs typeface="Arial" pitchFamily="34" charset="0"/>
              </a:rPr>
              <a:t>		</a:t>
            </a:r>
            <a:endParaRPr lang="tr-TR" sz="2100" dirty="0">
              <a:latin typeface="DIN" charset="0"/>
              <a:ea typeface="DIN" charset="0"/>
              <a:cs typeface="Arial" pitchFamily="34" charset="0"/>
            </a:endParaRPr>
          </a:p>
          <a:p>
            <a:r>
              <a:rPr lang="tr-TR" sz="1750" dirty="0" err="1">
                <a:latin typeface="DIN" charset="0"/>
                <a:ea typeface="DIN" charset="0"/>
                <a:cs typeface="Arial" pitchFamily="34" charset="0"/>
              </a:rPr>
              <a:t>Email</a:t>
            </a:r>
            <a:r>
              <a:rPr lang="tr-TR" sz="1750" dirty="0">
                <a:latin typeface="DIN" charset="0"/>
                <a:ea typeface="DIN" charset="0"/>
                <a:cs typeface="Arial" pitchFamily="34" charset="0"/>
              </a:rPr>
              <a:t>: </a:t>
            </a:r>
            <a:r>
              <a:rPr lang="tr-TR" sz="1750" dirty="0" smtClean="0">
                <a:latin typeface="DIN" charset="0"/>
                <a:ea typeface="DIN" charset="0"/>
                <a:cs typeface="Arial" pitchFamily="34" charset="0"/>
              </a:rPr>
              <a:t>haticeakkoyunlu@arel.edu.tr</a:t>
            </a:r>
            <a:endParaRPr lang="tr-TR" sz="1000" dirty="0"/>
          </a:p>
        </p:txBody>
      </p:sp>
    </p:spTree>
    <p:extLst>
      <p:ext uri="{BB962C8B-B14F-4D97-AF65-F5344CB8AC3E}">
        <p14:creationId xmlns:p14="http://schemas.microsoft.com/office/powerpoint/2010/main" val="735142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4"/>
          <a:stretch>
            <a:fillRect/>
          </a:stretch>
        </p:blipFill>
        <p:spPr>
          <a:xfrm>
            <a:off x="0" y="-63374"/>
            <a:ext cx="12192000" cy="6858000"/>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0" y="673240"/>
            <a:ext cx="10182225" cy="5203685"/>
          </a:xfrm>
        </p:spPr>
        <p:txBody>
          <a:bodyPr>
            <a:normAutofit fontScale="90000"/>
          </a:bodyPr>
          <a:lstStyle/>
          <a:p>
            <a:pPr>
              <a:lnSpc>
                <a:spcPct val="100000"/>
              </a:lnSpc>
              <a:spcBef>
                <a:spcPts val="0"/>
              </a:spcBef>
            </a:pP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sz="2800" dirty="0">
                <a:solidFill>
                  <a:srgbClr val="002060"/>
                </a:solidFill>
                <a:latin typeface="+mn-lt"/>
                <a:ea typeface="+mn-ea"/>
                <a:cs typeface="+mn-cs"/>
              </a:rPr>
              <a:t/>
            </a:r>
            <a:br>
              <a:rPr lang="tr-TR" sz="2800" dirty="0">
                <a:solidFill>
                  <a:srgbClr val="002060"/>
                </a:solidFill>
                <a:latin typeface="+mn-lt"/>
                <a:ea typeface="+mn-ea"/>
                <a:cs typeface="+mn-cs"/>
              </a:rPr>
            </a:br>
            <a:r>
              <a:rPr lang="tr-TR" b="1" dirty="0" smtClean="0">
                <a:solidFill>
                  <a:srgbClr val="0070C0"/>
                </a:solidFill>
                <a:cs typeface="Calibri"/>
              </a:rPr>
              <a:t/>
            </a:r>
            <a:br>
              <a:rPr lang="tr-TR" b="1" dirty="0" smtClean="0">
                <a:solidFill>
                  <a:srgbClr val="0070C0"/>
                </a:solidFill>
                <a:cs typeface="Calibri"/>
              </a:rPr>
            </a:br>
            <a:r>
              <a:rPr lang="tr-TR" b="1" dirty="0">
                <a:solidFill>
                  <a:srgbClr val="0070C0"/>
                </a:solidFill>
                <a:cs typeface="Calibri"/>
              </a:rPr>
              <a:t/>
            </a:r>
            <a:br>
              <a:rPr lang="tr-TR" b="1" dirty="0">
                <a:solidFill>
                  <a:srgbClr val="0070C0"/>
                </a:solidFill>
                <a:cs typeface="Calibri"/>
              </a:rPr>
            </a:br>
            <a:r>
              <a:rPr lang="tr-TR" sz="3100" b="1" dirty="0">
                <a:solidFill>
                  <a:srgbClr val="0070C0"/>
                </a:solidFill>
                <a:latin typeface="Calibri gövde"/>
              </a:rPr>
              <a:t/>
            </a:r>
            <a:br>
              <a:rPr lang="tr-TR" sz="3100" b="1" dirty="0">
                <a:solidFill>
                  <a:srgbClr val="0070C0"/>
                </a:solidFill>
                <a:latin typeface="Calibri gövde"/>
              </a:rPr>
            </a:br>
            <a:endParaRPr lang="tr-TR" b="1" dirty="0">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71450" y="20418"/>
            <a:ext cx="6096000" cy="1077218"/>
          </a:xfrm>
          <a:prstGeom prst="rect">
            <a:avLst/>
          </a:prstGeom>
        </p:spPr>
        <p:txBody>
          <a:bodyPr>
            <a:spAutoFit/>
          </a:bodyPr>
          <a:lstStyle/>
          <a:p>
            <a:r>
              <a:rPr lang="tr-TR" sz="3200" b="1" dirty="0" smtClean="0">
                <a:solidFill>
                  <a:schemeClr val="bg1"/>
                </a:solidFill>
              </a:rPr>
              <a:t>Sunum İçeriği</a:t>
            </a:r>
            <a:r>
              <a:rPr lang="tr-TR" sz="3200" b="1" dirty="0">
                <a:solidFill>
                  <a:schemeClr val="bg1"/>
                </a:solidFill>
                <a:cs typeface="Calibri"/>
              </a:rPr>
              <a:t/>
            </a:r>
            <a:br>
              <a:rPr lang="tr-TR" sz="3200" b="1" dirty="0">
                <a:solidFill>
                  <a:schemeClr val="bg1"/>
                </a:solidFill>
                <a:cs typeface="Calibri"/>
              </a:rPr>
            </a:br>
            <a:endParaRPr lang="tr-TR" sz="3200" dirty="0">
              <a:solidFill>
                <a:schemeClr val="bg1"/>
              </a:solidFill>
            </a:endParaRPr>
          </a:p>
        </p:txBody>
      </p:sp>
      <p:pic>
        <p:nvPicPr>
          <p:cNvPr id="6" name="Picture 11" descr="document, folder, objective, agenda, book, diary">
            <a:extLst>
              <a:ext uri="{FF2B5EF4-FFF2-40B4-BE49-F238E27FC236}">
                <a16:creationId xmlns:a16="http://schemas.microsoft.com/office/drawing/2014/main" id="{E1EB1B7D-1EE3-4EE6-B5FD-EE94169A8436}"/>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l="917" t="433"/>
          <a:stretch>
            <a:fillRect/>
          </a:stretch>
        </p:blipFill>
        <p:spPr bwMode="gray">
          <a:xfrm>
            <a:off x="7319805" y="730082"/>
            <a:ext cx="4872195" cy="45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71450" y="559027"/>
            <a:ext cx="11507520" cy="4216539"/>
          </a:xfrm>
          <a:prstGeom prst="rect">
            <a:avLst/>
          </a:prstGeom>
        </p:spPr>
        <p:txBody>
          <a:bodyPr wrap="square">
            <a:spAutoFit/>
          </a:bodyPr>
          <a:lstStyle/>
          <a:p>
            <a:pPr marL="13097" indent="-13097">
              <a:buClr>
                <a:srgbClr val="333399"/>
              </a:buClr>
            </a:pPr>
            <a:endParaRPr lang="tr-TR" sz="2400" b="1" i="1" dirty="0" smtClean="0">
              <a:solidFill>
                <a:srgbClr val="FF0000"/>
              </a:solidFill>
              <a:latin typeface="DIN"/>
              <a:cs typeface="Arial" pitchFamily="34" charset="0"/>
            </a:endParaRPr>
          </a:p>
          <a:p>
            <a:pPr marL="13097" indent="-13097">
              <a:buClr>
                <a:srgbClr val="333399"/>
              </a:buClr>
            </a:pPr>
            <a:endParaRPr lang="tr-TR" sz="2400" b="1" i="1" dirty="0">
              <a:solidFill>
                <a:srgbClr val="FF0000"/>
              </a:solidFill>
              <a:latin typeface="DIN"/>
              <a:cs typeface="Arial" pitchFamily="34" charset="0"/>
            </a:endParaRPr>
          </a:p>
          <a:p>
            <a:pPr marL="13097" indent="-13097">
              <a:buClr>
                <a:srgbClr val="333399"/>
              </a:buClr>
            </a:pPr>
            <a:r>
              <a:rPr lang="tr-TR" sz="2400" b="1" i="1" dirty="0" smtClean="0">
                <a:solidFill>
                  <a:srgbClr val="FF0000"/>
                </a:solidFill>
                <a:latin typeface="DIN"/>
                <a:cs typeface="Arial" pitchFamily="34" charset="0"/>
              </a:rPr>
              <a:t>Sunum </a:t>
            </a:r>
            <a:r>
              <a:rPr lang="tr-TR" sz="2400" b="1" i="1" dirty="0">
                <a:solidFill>
                  <a:srgbClr val="FF0000"/>
                </a:solidFill>
                <a:latin typeface="DIN"/>
                <a:cs typeface="Arial" pitchFamily="34" charset="0"/>
              </a:rPr>
              <a:t>İçeriği</a:t>
            </a:r>
            <a:endParaRPr lang="tr-TR" sz="2400" dirty="0">
              <a:latin typeface="DIN"/>
              <a:cs typeface="Arial" pitchFamily="34" charset="0"/>
            </a:endParaRPr>
          </a:p>
          <a:p>
            <a:pPr marL="0" lvl="1" indent="-363538">
              <a:lnSpc>
                <a:spcPct val="150000"/>
              </a:lnSpc>
              <a:buClr>
                <a:schemeClr val="tx1"/>
              </a:buClr>
              <a:buFont typeface="+mj-lt"/>
              <a:buAutoNum type="romanUcPeriod"/>
            </a:pPr>
            <a:r>
              <a:rPr lang="en-US" sz="2800" dirty="0" err="1">
                <a:solidFill>
                  <a:srgbClr val="002060"/>
                </a:solidFill>
              </a:rPr>
              <a:t>Organizasyon</a:t>
            </a:r>
            <a:r>
              <a:rPr lang="en-US" sz="2800" dirty="0">
                <a:solidFill>
                  <a:srgbClr val="002060"/>
                </a:solidFill>
              </a:rPr>
              <a:t> </a:t>
            </a:r>
            <a:r>
              <a:rPr lang="en-US" sz="2800" dirty="0" err="1">
                <a:solidFill>
                  <a:srgbClr val="002060"/>
                </a:solidFill>
              </a:rPr>
              <a:t>Yapısı</a:t>
            </a:r>
            <a:endParaRPr lang="tr-TR" sz="2800" dirty="0">
              <a:solidFill>
                <a:srgbClr val="002060"/>
              </a:solidFill>
            </a:endParaRPr>
          </a:p>
          <a:p>
            <a:pPr marL="0" lvl="1" indent="-363538">
              <a:lnSpc>
                <a:spcPct val="150000"/>
              </a:lnSpc>
              <a:buClr>
                <a:schemeClr val="tx1"/>
              </a:buClr>
              <a:buFont typeface="+mj-lt"/>
              <a:buAutoNum type="romanUcPeriod"/>
            </a:pPr>
            <a:r>
              <a:rPr lang="en-US" sz="2800" dirty="0">
                <a:solidFill>
                  <a:srgbClr val="002060"/>
                </a:solidFill>
              </a:rPr>
              <a:t> </a:t>
            </a:r>
            <a:r>
              <a:rPr lang="en-US" sz="2800" dirty="0" err="1">
                <a:solidFill>
                  <a:srgbClr val="002060"/>
                </a:solidFill>
              </a:rPr>
              <a:t>İç</a:t>
            </a:r>
            <a:r>
              <a:rPr lang="en-US" sz="2800" dirty="0">
                <a:solidFill>
                  <a:srgbClr val="002060"/>
                </a:solidFill>
              </a:rPr>
              <a:t> </a:t>
            </a:r>
            <a:r>
              <a:rPr lang="en-US" sz="2800" dirty="0" err="1">
                <a:solidFill>
                  <a:srgbClr val="002060"/>
                </a:solidFill>
              </a:rPr>
              <a:t>Denetim</a:t>
            </a:r>
            <a:r>
              <a:rPr lang="en-US" sz="2800" dirty="0">
                <a:solidFill>
                  <a:srgbClr val="002060"/>
                </a:solidFill>
              </a:rPr>
              <a:t> </a:t>
            </a:r>
            <a:r>
              <a:rPr lang="en-US" sz="2800" dirty="0" err="1">
                <a:solidFill>
                  <a:srgbClr val="002060"/>
                </a:solidFill>
              </a:rPr>
              <a:t>ve</a:t>
            </a:r>
            <a:r>
              <a:rPr lang="en-US" sz="2800" dirty="0">
                <a:solidFill>
                  <a:srgbClr val="002060"/>
                </a:solidFill>
              </a:rPr>
              <a:t> </a:t>
            </a:r>
            <a:r>
              <a:rPr lang="en-US" sz="2800" dirty="0" err="1">
                <a:solidFill>
                  <a:srgbClr val="002060"/>
                </a:solidFill>
              </a:rPr>
              <a:t>İlişkili</a:t>
            </a:r>
            <a:r>
              <a:rPr lang="en-US" sz="2800" dirty="0">
                <a:solidFill>
                  <a:srgbClr val="002060"/>
                </a:solidFill>
              </a:rPr>
              <a:t> </a:t>
            </a:r>
            <a:r>
              <a:rPr lang="en-US" sz="2800" dirty="0" err="1">
                <a:solidFill>
                  <a:srgbClr val="002060"/>
                </a:solidFill>
              </a:rPr>
              <a:t>Konular</a:t>
            </a:r>
            <a:r>
              <a:rPr lang="en-US" sz="2800" dirty="0">
                <a:solidFill>
                  <a:srgbClr val="002060"/>
                </a:solidFill>
              </a:rPr>
              <a:t> &amp; </a:t>
            </a:r>
            <a:r>
              <a:rPr lang="en-US" sz="2800" dirty="0" err="1">
                <a:solidFill>
                  <a:srgbClr val="002060"/>
                </a:solidFill>
              </a:rPr>
              <a:t>Standartlar</a:t>
            </a:r>
            <a:r>
              <a:rPr lang="en-US" sz="2800" dirty="0">
                <a:solidFill>
                  <a:srgbClr val="002060"/>
                </a:solidFill>
              </a:rPr>
              <a:t> (UMUÇ)</a:t>
            </a:r>
            <a:endParaRPr lang="tr-TR" sz="2800" dirty="0">
              <a:solidFill>
                <a:srgbClr val="002060"/>
              </a:solidFill>
            </a:endParaRPr>
          </a:p>
          <a:p>
            <a:pPr marL="0" lvl="1" indent="-363538">
              <a:lnSpc>
                <a:spcPct val="150000"/>
              </a:lnSpc>
              <a:buClr>
                <a:schemeClr val="tx1"/>
              </a:buClr>
              <a:buFont typeface="+mj-lt"/>
              <a:buAutoNum type="romanUcPeriod"/>
            </a:pPr>
            <a:r>
              <a:rPr lang="en-US" sz="2800" dirty="0">
                <a:solidFill>
                  <a:srgbClr val="002060"/>
                </a:solidFill>
              </a:rPr>
              <a:t> </a:t>
            </a:r>
            <a:r>
              <a:rPr lang="en-US" sz="2800" dirty="0" err="1">
                <a:solidFill>
                  <a:srgbClr val="002060"/>
                </a:solidFill>
              </a:rPr>
              <a:t>İç</a:t>
            </a:r>
            <a:r>
              <a:rPr lang="en-US" sz="2800" dirty="0">
                <a:solidFill>
                  <a:srgbClr val="002060"/>
                </a:solidFill>
              </a:rPr>
              <a:t> </a:t>
            </a:r>
            <a:r>
              <a:rPr lang="en-US" sz="2800" dirty="0" err="1">
                <a:solidFill>
                  <a:srgbClr val="002060"/>
                </a:solidFill>
              </a:rPr>
              <a:t>Denetim</a:t>
            </a:r>
            <a:r>
              <a:rPr lang="en-US" sz="2800" dirty="0">
                <a:solidFill>
                  <a:srgbClr val="002060"/>
                </a:solidFill>
              </a:rPr>
              <a:t> </a:t>
            </a:r>
            <a:r>
              <a:rPr lang="en-US" sz="2800" dirty="0" err="1" smtClean="0">
                <a:solidFill>
                  <a:srgbClr val="002060"/>
                </a:solidFill>
              </a:rPr>
              <a:t>Yönetimi</a:t>
            </a:r>
            <a:endParaRPr lang="tr-TR" sz="2800" dirty="0" smtClean="0">
              <a:solidFill>
                <a:srgbClr val="002060"/>
              </a:solidFill>
            </a:endParaRPr>
          </a:p>
          <a:p>
            <a:pPr marL="0" lvl="1" indent="-363538">
              <a:lnSpc>
                <a:spcPct val="150000"/>
              </a:lnSpc>
              <a:buClr>
                <a:schemeClr val="tx1"/>
              </a:buClr>
              <a:buFont typeface="+mj-lt"/>
              <a:buAutoNum type="romanUcPeriod"/>
            </a:pPr>
            <a:r>
              <a:rPr lang="en-US" sz="2800" dirty="0" err="1" smtClean="0">
                <a:solidFill>
                  <a:srgbClr val="002060"/>
                </a:solidFill>
              </a:rPr>
              <a:t>Yürütülen</a:t>
            </a:r>
            <a:r>
              <a:rPr lang="en-US" sz="2800" dirty="0" smtClean="0">
                <a:solidFill>
                  <a:srgbClr val="002060"/>
                </a:solidFill>
              </a:rPr>
              <a:t> </a:t>
            </a:r>
            <a:r>
              <a:rPr lang="en-US" sz="2800" dirty="0" err="1">
                <a:solidFill>
                  <a:srgbClr val="002060"/>
                </a:solidFill>
              </a:rPr>
              <a:t>Faaliyetler</a:t>
            </a:r>
            <a:endParaRPr lang="en-US" sz="2800" dirty="0">
              <a:solidFill>
                <a:srgbClr val="002060"/>
              </a:solidFill>
            </a:endParaRPr>
          </a:p>
          <a:p>
            <a:endParaRPr lang="tr-TR" sz="2800" dirty="0">
              <a:solidFill>
                <a:srgbClr val="002060"/>
              </a:solidFill>
            </a:endParaRPr>
          </a:p>
        </p:txBody>
      </p:sp>
    </p:spTree>
    <p:extLst>
      <p:ext uri="{BB962C8B-B14F-4D97-AF65-F5344CB8AC3E}">
        <p14:creationId xmlns:p14="http://schemas.microsoft.com/office/powerpoint/2010/main" val="1922341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0"/>
            <a:ext cx="12192000" cy="6858000"/>
          </a:xfrm>
          <a:prstGeom prst="rect">
            <a:avLst/>
          </a:prstGeom>
        </p:spPr>
      </p:pic>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8222" y="14651"/>
            <a:ext cx="11511295" cy="1138773"/>
          </a:xfrm>
          <a:prstGeom prst="rect">
            <a:avLst/>
          </a:prstGeom>
        </p:spPr>
        <p:txBody>
          <a:bodyPr wrap="square">
            <a:spAutoFit/>
          </a:bodyPr>
          <a:lstStyle/>
          <a:p>
            <a:r>
              <a:rPr lang="tr-TR" sz="3200" b="1" dirty="0" smtClean="0">
                <a:solidFill>
                  <a:schemeClr val="bg1"/>
                </a:solidFill>
              </a:rPr>
              <a:t>Organizasyon Şeması</a:t>
            </a:r>
            <a:endParaRPr lang="tr-TR" sz="3200" b="1" dirty="0">
              <a:solidFill>
                <a:schemeClr val="bg1"/>
              </a:solidFill>
            </a:endParaRPr>
          </a:p>
          <a:p>
            <a:r>
              <a:rPr lang="tr-TR" b="1" dirty="0">
                <a:solidFill>
                  <a:schemeClr val="bg1"/>
                </a:solidFill>
                <a:cs typeface="Calibri"/>
              </a:rPr>
              <a:t/>
            </a:r>
            <a:br>
              <a:rPr lang="tr-TR" b="1" dirty="0">
                <a:solidFill>
                  <a:schemeClr val="bg1"/>
                </a:solidFill>
                <a:cs typeface="Calibri"/>
              </a:rPr>
            </a:br>
            <a:endParaRPr lang="tr-TR" dirty="0">
              <a:solidFill>
                <a:schemeClr val="bg1"/>
              </a:solidFill>
            </a:endParaRPr>
          </a:p>
        </p:txBody>
      </p:sp>
      <p:sp>
        <p:nvSpPr>
          <p:cNvPr id="19" name="İçerik Yer Tutucusu 2">
            <a:extLst>
              <a:ext uri="{FF2B5EF4-FFF2-40B4-BE49-F238E27FC236}">
                <a16:creationId xmlns:a16="http://schemas.microsoft.com/office/drawing/2014/main" id="{3FAD71B7-2B05-6244-92EC-9E7FC24D204C}"/>
              </a:ext>
            </a:extLst>
          </p:cNvPr>
          <p:cNvSpPr txBox="1">
            <a:spLocks/>
          </p:cNvSpPr>
          <p:nvPr/>
        </p:nvSpPr>
        <p:spPr>
          <a:xfrm>
            <a:off x="-201693" y="923059"/>
            <a:ext cx="11821211" cy="4984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endParaRPr lang="tr-TR" sz="30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3000" smtClean="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smtClean="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smtClean="0">
              <a:latin typeface="Times New Roman" charset="-94"/>
              <a:ea typeface="Times New Roman" charset="-94"/>
              <a:cs typeface="Times New Roman" charset="-94"/>
            </a:endParaRPr>
          </a:p>
          <a:p>
            <a:pPr lvl="1"/>
            <a:endParaRPr lang="tr-TR" sz="2800" smtClean="0">
              <a:latin typeface="Times New Roman" charset="-94"/>
              <a:ea typeface="Times New Roman" charset="-94"/>
              <a:cs typeface="Times New Roman" charset="-94"/>
            </a:endParaRPr>
          </a:p>
          <a:p>
            <a:endParaRPr lang="tr-TR"/>
          </a:p>
        </p:txBody>
      </p:sp>
      <p:graphicFrame>
        <p:nvGraphicFramePr>
          <p:cNvPr id="20" name="Diyagram 19"/>
          <p:cNvGraphicFramePr/>
          <p:nvPr>
            <p:extLst>
              <p:ext uri="{D42A27DB-BD31-4B8C-83A1-F6EECF244321}">
                <p14:modId xmlns:p14="http://schemas.microsoft.com/office/powerpoint/2010/main" val="4076036258"/>
              </p:ext>
            </p:extLst>
          </p:nvPr>
        </p:nvGraphicFramePr>
        <p:xfrm>
          <a:off x="659536" y="1448163"/>
          <a:ext cx="10098752" cy="3990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1" name="Düz Bağlayıcı 20"/>
          <p:cNvCxnSpPr/>
          <p:nvPr/>
        </p:nvCxnSpPr>
        <p:spPr>
          <a:xfrm flipH="1">
            <a:off x="2305050" y="2638425"/>
            <a:ext cx="3771901" cy="0"/>
          </a:xfrm>
          <a:prstGeom prst="line">
            <a:avLst/>
          </a:prstGeom>
          <a:ln w="2857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Düz Bağlayıcı 24"/>
          <p:cNvCxnSpPr/>
          <p:nvPr/>
        </p:nvCxnSpPr>
        <p:spPr>
          <a:xfrm flipH="1">
            <a:off x="6076951" y="2638425"/>
            <a:ext cx="3352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flipV="1">
            <a:off x="9429750" y="2638426"/>
            <a:ext cx="2"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Düz Bağlayıcı 33"/>
          <p:cNvCxnSpPr/>
          <p:nvPr/>
        </p:nvCxnSpPr>
        <p:spPr>
          <a:xfrm flipH="1">
            <a:off x="7639050" y="4429125"/>
            <a:ext cx="466725" cy="1"/>
          </a:xfrm>
          <a:prstGeom prst="line">
            <a:avLst/>
          </a:prstGeom>
          <a:ln w="2857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Düz Bağlayıcı 36"/>
          <p:cNvCxnSpPr/>
          <p:nvPr/>
        </p:nvCxnSpPr>
        <p:spPr>
          <a:xfrm flipH="1">
            <a:off x="2305048" y="2638425"/>
            <a:ext cx="9524" cy="566739"/>
          </a:xfrm>
          <a:prstGeom prst="line">
            <a:avLst/>
          </a:prstGeom>
          <a:ln w="2857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55805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0"/>
            <a:ext cx="12192000" cy="6858000"/>
          </a:xfrm>
          <a:prstGeom prst="rect">
            <a:avLst/>
          </a:prstGeom>
        </p:spPr>
      </p:pic>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8222" y="14651"/>
            <a:ext cx="11511295" cy="1138773"/>
          </a:xfrm>
          <a:prstGeom prst="rect">
            <a:avLst/>
          </a:prstGeom>
        </p:spPr>
        <p:txBody>
          <a:bodyPr wrap="square">
            <a:spAutoFit/>
          </a:bodyPr>
          <a:lstStyle/>
          <a:p>
            <a:r>
              <a:rPr lang="tr-TR" sz="3200" b="1" dirty="0" smtClean="0">
                <a:solidFill>
                  <a:schemeClr val="bg1"/>
                </a:solidFill>
              </a:rPr>
              <a:t>Organizasyon Şeması</a:t>
            </a:r>
            <a:endParaRPr lang="tr-TR" sz="3200" b="1" dirty="0">
              <a:solidFill>
                <a:schemeClr val="bg1"/>
              </a:solidFill>
            </a:endParaRPr>
          </a:p>
          <a:p>
            <a:r>
              <a:rPr lang="tr-TR" b="1" dirty="0">
                <a:solidFill>
                  <a:schemeClr val="bg1"/>
                </a:solidFill>
                <a:cs typeface="Calibri"/>
              </a:rPr>
              <a:t/>
            </a:r>
            <a:br>
              <a:rPr lang="tr-TR" b="1" dirty="0">
                <a:solidFill>
                  <a:schemeClr val="bg1"/>
                </a:solidFill>
                <a:cs typeface="Calibri"/>
              </a:rPr>
            </a:br>
            <a:endParaRPr lang="tr-TR" dirty="0">
              <a:solidFill>
                <a:schemeClr val="bg1"/>
              </a:solidFill>
            </a:endParaRPr>
          </a:p>
        </p:txBody>
      </p:sp>
      <p:sp>
        <p:nvSpPr>
          <p:cNvPr id="19" name="İçerik Yer Tutucusu 2">
            <a:extLst>
              <a:ext uri="{FF2B5EF4-FFF2-40B4-BE49-F238E27FC236}">
                <a16:creationId xmlns:a16="http://schemas.microsoft.com/office/drawing/2014/main" id="{3FAD71B7-2B05-6244-92EC-9E7FC24D204C}"/>
              </a:ext>
            </a:extLst>
          </p:cNvPr>
          <p:cNvSpPr txBox="1">
            <a:spLocks/>
          </p:cNvSpPr>
          <p:nvPr/>
        </p:nvSpPr>
        <p:spPr>
          <a:xfrm>
            <a:off x="-201693" y="923059"/>
            <a:ext cx="11821211" cy="4984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endParaRPr lang="tr-TR" sz="30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3000" smtClean="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smtClean="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smtClean="0">
              <a:latin typeface="Times New Roman" charset="-94"/>
              <a:ea typeface="Times New Roman" charset="-94"/>
              <a:cs typeface="Times New Roman" charset="-94"/>
            </a:endParaRPr>
          </a:p>
          <a:p>
            <a:pPr lvl="1"/>
            <a:endParaRPr lang="tr-TR" sz="2800" smtClean="0">
              <a:latin typeface="Times New Roman" charset="-94"/>
              <a:ea typeface="Times New Roman" charset="-94"/>
              <a:cs typeface="Times New Roman" charset="-94"/>
            </a:endParaRPr>
          </a:p>
          <a:p>
            <a:endParaRPr lang="tr-TR"/>
          </a:p>
        </p:txBody>
      </p:sp>
      <p:graphicFrame>
        <p:nvGraphicFramePr>
          <p:cNvPr id="12" name="Diyagram 11"/>
          <p:cNvGraphicFramePr/>
          <p:nvPr>
            <p:extLst>
              <p:ext uri="{D42A27DB-BD31-4B8C-83A1-F6EECF244321}">
                <p14:modId xmlns:p14="http://schemas.microsoft.com/office/powerpoint/2010/main" val="155522348"/>
              </p:ext>
            </p:extLst>
          </p:nvPr>
        </p:nvGraphicFramePr>
        <p:xfrm>
          <a:off x="1600200" y="923059"/>
          <a:ext cx="8905875" cy="4801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04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14651"/>
            <a:ext cx="12192000" cy="6858000"/>
          </a:xfrm>
          <a:prstGeom prst="rect">
            <a:avLst/>
          </a:prstGeom>
        </p:spPr>
      </p:pic>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8222" y="14651"/>
            <a:ext cx="11511295" cy="1631216"/>
          </a:xfrm>
          <a:prstGeom prst="rect">
            <a:avLst/>
          </a:prstGeom>
        </p:spPr>
        <p:txBody>
          <a:bodyPr wrap="square">
            <a:spAutoFit/>
          </a:bodyPr>
          <a:lstStyle/>
          <a:p>
            <a:r>
              <a:rPr lang="tr-TR" sz="3200" b="1" dirty="0" smtClean="0">
                <a:solidFill>
                  <a:schemeClr val="bg1"/>
                </a:solidFill>
              </a:rPr>
              <a:t>İç Denetim ve İlişkili Konular</a:t>
            </a:r>
          </a:p>
          <a:p>
            <a:endParaRPr lang="tr-TR" sz="3200" b="1" dirty="0">
              <a:solidFill>
                <a:schemeClr val="bg1"/>
              </a:solidFill>
            </a:endParaRPr>
          </a:p>
          <a:p>
            <a:r>
              <a:rPr lang="tr-TR" b="1" dirty="0">
                <a:solidFill>
                  <a:schemeClr val="bg1"/>
                </a:solidFill>
                <a:cs typeface="Calibri"/>
              </a:rPr>
              <a:t/>
            </a:r>
            <a:br>
              <a:rPr lang="tr-TR" b="1" dirty="0">
                <a:solidFill>
                  <a:schemeClr val="bg1"/>
                </a:solidFill>
                <a:cs typeface="Calibri"/>
              </a:rPr>
            </a:br>
            <a:endParaRPr lang="tr-TR" dirty="0">
              <a:solidFill>
                <a:schemeClr val="bg1"/>
              </a:solidFill>
            </a:endParaRPr>
          </a:p>
        </p:txBody>
      </p:sp>
      <p:sp>
        <p:nvSpPr>
          <p:cNvPr id="19" name="İçerik Yer Tutucusu 2">
            <a:extLst>
              <a:ext uri="{FF2B5EF4-FFF2-40B4-BE49-F238E27FC236}">
                <a16:creationId xmlns:a16="http://schemas.microsoft.com/office/drawing/2014/main" id="{3FAD71B7-2B05-6244-92EC-9E7FC24D204C}"/>
              </a:ext>
            </a:extLst>
          </p:cNvPr>
          <p:cNvSpPr txBox="1">
            <a:spLocks/>
          </p:cNvSpPr>
          <p:nvPr/>
        </p:nvSpPr>
        <p:spPr>
          <a:xfrm>
            <a:off x="-201693" y="923059"/>
            <a:ext cx="11821211" cy="4984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endParaRPr lang="tr-TR" sz="30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2800" b="1" smtClean="0">
              <a:solidFill>
                <a:schemeClr val="accent4">
                  <a:lumMod val="75000"/>
                </a:schemeClr>
              </a:solidFill>
            </a:endParaRPr>
          </a:p>
          <a:p>
            <a:pPr lvl="1"/>
            <a:endParaRPr lang="tr-TR" sz="3000" smtClean="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smtClean="0">
              <a:latin typeface="Times New Roman" charset="-94"/>
              <a:ea typeface="Times New Roman" charset="-94"/>
              <a:cs typeface="Times New Roman" charset="-94"/>
            </a:endParaRPr>
          </a:p>
          <a:p>
            <a:pPr marL="914400" lvl="1" indent="-457200">
              <a:buFont typeface="Wingdings" panose="05000000000000000000" pitchFamily="2" charset="2"/>
              <a:buChar char="Ø"/>
            </a:pPr>
            <a:endParaRPr lang="tr-TR" sz="2800" smtClean="0">
              <a:latin typeface="Times New Roman" charset="-94"/>
              <a:ea typeface="Times New Roman" charset="-94"/>
              <a:cs typeface="Times New Roman" charset="-94"/>
            </a:endParaRPr>
          </a:p>
          <a:p>
            <a:pPr lvl="1"/>
            <a:endParaRPr lang="tr-TR" sz="2800" smtClean="0">
              <a:latin typeface="Times New Roman" charset="-94"/>
              <a:ea typeface="Times New Roman" charset="-94"/>
              <a:cs typeface="Times New Roman" charset="-94"/>
            </a:endParaRPr>
          </a:p>
          <a:p>
            <a:endParaRPr lang="tr-TR"/>
          </a:p>
        </p:txBody>
      </p:sp>
      <p:graphicFrame>
        <p:nvGraphicFramePr>
          <p:cNvPr id="12" name="Diyagram 11"/>
          <p:cNvGraphicFramePr/>
          <p:nvPr>
            <p:extLst>
              <p:ext uri="{D42A27DB-BD31-4B8C-83A1-F6EECF244321}">
                <p14:modId xmlns:p14="http://schemas.microsoft.com/office/powerpoint/2010/main" val="949443501"/>
              </p:ext>
            </p:extLst>
          </p:nvPr>
        </p:nvGraphicFramePr>
        <p:xfrm>
          <a:off x="2667000" y="923059"/>
          <a:ext cx="6010275" cy="4801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hape 312"/>
          <p:cNvSpPr txBox="1"/>
          <p:nvPr/>
        </p:nvSpPr>
        <p:spPr>
          <a:xfrm>
            <a:off x="290329" y="1092820"/>
            <a:ext cx="1918010" cy="1074388"/>
          </a:xfrm>
          <a:prstGeom prst="rect">
            <a:avLst/>
          </a:prstGeom>
          <a:solidFill>
            <a:srgbClr val="B5D7CD"/>
          </a:solidFill>
          <a:ln>
            <a:noFill/>
          </a:ln>
        </p:spPr>
        <p:txBody>
          <a:bodyPr lIns="45713" tIns="22850" rIns="45713" bIns="22850" anchor="t" anchorCtr="0">
            <a:noAutofit/>
          </a:bodyPr>
          <a:lstStyle/>
          <a:p>
            <a:pPr>
              <a:buClr>
                <a:srgbClr val="000000"/>
              </a:buClr>
              <a:buSzPct val="25000"/>
            </a:pPr>
            <a:r>
              <a:rPr lang="tr-TR" sz="1250" b="1" u="sng" dirty="0">
                <a:solidFill>
                  <a:srgbClr val="000000"/>
                </a:solidFill>
                <a:latin typeface="DIN"/>
                <a:ea typeface="Arial"/>
                <a:cs typeface="Arial"/>
                <a:sym typeface="Arial"/>
              </a:rPr>
              <a:t>Kurumsal Yönetim</a:t>
            </a:r>
            <a:r>
              <a:rPr lang="tr-TR" sz="1250" b="1" dirty="0">
                <a:solidFill>
                  <a:srgbClr val="000000"/>
                </a:solidFill>
                <a:latin typeface="DIN"/>
                <a:ea typeface="Arial"/>
                <a:cs typeface="Arial"/>
                <a:sym typeface="Arial"/>
              </a:rPr>
              <a:t> </a:t>
            </a:r>
          </a:p>
          <a:p>
            <a:pPr>
              <a:buClr>
                <a:srgbClr val="000000"/>
              </a:buClr>
              <a:buSzPct val="25000"/>
            </a:pPr>
            <a:r>
              <a:rPr lang="tr-TR" sz="1250" dirty="0">
                <a:solidFill>
                  <a:srgbClr val="000000"/>
                </a:solidFill>
                <a:latin typeface="DIN"/>
                <a:ea typeface="Arial"/>
                <a:cs typeface="Arial"/>
                <a:sym typeface="Arial"/>
              </a:rPr>
              <a:t>ilkeleri</a:t>
            </a:r>
            <a:r>
              <a:rPr lang="tr-TR" sz="1250" i="1" dirty="0">
                <a:solidFill>
                  <a:srgbClr val="000000"/>
                </a:solidFill>
                <a:latin typeface="DIN"/>
                <a:ea typeface="Arial"/>
                <a:cs typeface="Arial"/>
                <a:sym typeface="Arial"/>
              </a:rPr>
              <a:t> </a:t>
            </a:r>
          </a:p>
          <a:p>
            <a:pPr>
              <a:buClr>
                <a:srgbClr val="000000"/>
              </a:buClr>
              <a:buSzPct val="100000"/>
              <a:buFont typeface="Arial"/>
              <a:buChar char="•"/>
            </a:pPr>
            <a:r>
              <a:rPr lang="tr-TR" sz="1250" dirty="0">
                <a:solidFill>
                  <a:srgbClr val="000000"/>
                </a:solidFill>
                <a:latin typeface="DIN"/>
                <a:ea typeface="Arial"/>
                <a:cs typeface="Arial"/>
                <a:sym typeface="Arial"/>
              </a:rPr>
              <a:t>etik kurallar, </a:t>
            </a:r>
          </a:p>
          <a:p>
            <a:pPr>
              <a:buClr>
                <a:srgbClr val="000000"/>
              </a:buClr>
              <a:buSzPct val="100000"/>
              <a:buFont typeface="Arial"/>
              <a:buChar char="•"/>
            </a:pPr>
            <a:r>
              <a:rPr lang="tr-TR" sz="1250" dirty="0">
                <a:solidFill>
                  <a:srgbClr val="000000"/>
                </a:solidFill>
                <a:latin typeface="DIN"/>
                <a:ea typeface="Arial"/>
                <a:cs typeface="Arial"/>
                <a:sym typeface="Arial"/>
              </a:rPr>
              <a:t>yasalara uyma,</a:t>
            </a:r>
          </a:p>
          <a:p>
            <a:pPr>
              <a:buClr>
                <a:srgbClr val="000000"/>
              </a:buClr>
              <a:buSzPct val="100000"/>
              <a:buFont typeface="Arial"/>
              <a:buChar char="•"/>
            </a:pPr>
            <a:r>
              <a:rPr lang="tr-TR" sz="1250" dirty="0">
                <a:solidFill>
                  <a:srgbClr val="000000"/>
                </a:solidFill>
                <a:latin typeface="DIN"/>
                <a:ea typeface="Arial"/>
                <a:cs typeface="Arial"/>
                <a:sym typeface="Arial"/>
              </a:rPr>
              <a:t>çevrenin korunması</a:t>
            </a:r>
            <a:r>
              <a:rPr lang="en-US" sz="1250" dirty="0">
                <a:solidFill>
                  <a:srgbClr val="000000"/>
                </a:solidFill>
                <a:latin typeface="DIN"/>
                <a:ea typeface="Arial"/>
                <a:cs typeface="Arial"/>
                <a:sym typeface="Arial"/>
              </a:rPr>
              <a:t>	</a:t>
            </a:r>
          </a:p>
        </p:txBody>
      </p:sp>
      <p:pic>
        <p:nvPicPr>
          <p:cNvPr id="10" name="Shape 307"/>
          <p:cNvPicPr preferRelativeResize="0">
            <a:picLocks/>
          </p:cNvPicPr>
          <p:nvPr/>
        </p:nvPicPr>
        <p:blipFill rotWithShape="1">
          <a:blip r:embed="rId9">
            <a:alphaModFix/>
          </a:blip>
          <a:srcRect/>
          <a:stretch/>
        </p:blipFill>
        <p:spPr>
          <a:xfrm>
            <a:off x="2399492" y="-367030"/>
            <a:ext cx="8140877" cy="6091555"/>
          </a:xfrm>
          <a:prstGeom prst="rect">
            <a:avLst/>
          </a:prstGeom>
          <a:noFill/>
          <a:ln>
            <a:noFill/>
          </a:ln>
        </p:spPr>
      </p:pic>
      <p:pic>
        <p:nvPicPr>
          <p:cNvPr id="11" name="Shape 309" descr="institute-ia"/>
          <p:cNvPicPr preferRelativeResize="0"/>
          <p:nvPr/>
        </p:nvPicPr>
        <p:blipFill rotWithShape="1">
          <a:blip r:embed="rId10">
            <a:alphaModFix/>
          </a:blip>
          <a:srcRect/>
          <a:stretch/>
        </p:blipFill>
        <p:spPr>
          <a:xfrm>
            <a:off x="270077" y="3266308"/>
            <a:ext cx="1215483" cy="802908"/>
          </a:xfrm>
          <a:prstGeom prst="rect">
            <a:avLst/>
          </a:prstGeom>
          <a:noFill/>
          <a:ln>
            <a:noFill/>
          </a:ln>
        </p:spPr>
      </p:pic>
      <p:pic>
        <p:nvPicPr>
          <p:cNvPr id="13" name="Shape 318"/>
          <p:cNvPicPr preferRelativeResize="0"/>
          <p:nvPr/>
        </p:nvPicPr>
        <p:blipFill rotWithShape="1">
          <a:blip r:embed="rId11">
            <a:alphaModFix/>
          </a:blip>
          <a:srcRect/>
          <a:stretch/>
        </p:blipFill>
        <p:spPr>
          <a:xfrm>
            <a:off x="1525752" y="3332716"/>
            <a:ext cx="702527" cy="726097"/>
          </a:xfrm>
          <a:prstGeom prst="rect">
            <a:avLst/>
          </a:prstGeom>
          <a:noFill/>
          <a:ln>
            <a:noFill/>
          </a:ln>
        </p:spPr>
      </p:pic>
      <p:pic>
        <p:nvPicPr>
          <p:cNvPr id="14" name="Shape 310" descr="oecd-logo"/>
          <p:cNvPicPr preferRelativeResize="0"/>
          <p:nvPr/>
        </p:nvPicPr>
        <p:blipFill rotWithShape="1">
          <a:blip r:embed="rId12">
            <a:alphaModFix/>
          </a:blip>
          <a:srcRect/>
          <a:stretch/>
        </p:blipFill>
        <p:spPr>
          <a:xfrm>
            <a:off x="2266736" y="1125997"/>
            <a:ext cx="1197055" cy="901551"/>
          </a:xfrm>
          <a:prstGeom prst="rect">
            <a:avLst/>
          </a:prstGeom>
          <a:noFill/>
          <a:ln>
            <a:noFill/>
          </a:ln>
        </p:spPr>
      </p:pic>
      <p:sp>
        <p:nvSpPr>
          <p:cNvPr id="15" name="Shape 319"/>
          <p:cNvSpPr txBox="1"/>
          <p:nvPr/>
        </p:nvSpPr>
        <p:spPr>
          <a:xfrm>
            <a:off x="7772796" y="1079365"/>
            <a:ext cx="1973766" cy="1929161"/>
          </a:xfrm>
          <a:prstGeom prst="rect">
            <a:avLst/>
          </a:prstGeom>
          <a:gradFill>
            <a:gsLst>
              <a:gs pos="0">
                <a:srgbClr val="8488C4"/>
              </a:gs>
              <a:gs pos="52999">
                <a:srgbClr val="D4DEFF"/>
              </a:gs>
              <a:gs pos="83000">
                <a:srgbClr val="D4DEFF"/>
              </a:gs>
              <a:gs pos="100000">
                <a:srgbClr val="96AB94"/>
              </a:gs>
            </a:gsLst>
            <a:lin ang="5400000" scaled="0"/>
          </a:gradFill>
          <a:ln>
            <a:noFill/>
          </a:ln>
        </p:spPr>
        <p:txBody>
          <a:bodyPr lIns="45713" tIns="22850" rIns="45713" bIns="22850" anchor="t" anchorCtr="0">
            <a:noAutofit/>
          </a:bodyPr>
          <a:lstStyle/>
          <a:p>
            <a:pPr algn="ctr">
              <a:buClr>
                <a:srgbClr val="000000"/>
              </a:buClr>
              <a:buSzPct val="25000"/>
            </a:pPr>
            <a:endParaRPr lang="en-US" sz="1500" b="1" dirty="0">
              <a:solidFill>
                <a:srgbClr val="000000"/>
              </a:solidFill>
              <a:latin typeface="DIN"/>
              <a:ea typeface="Arial"/>
              <a:cs typeface="Arial"/>
              <a:sym typeface="Arial"/>
            </a:endParaRPr>
          </a:p>
          <a:p>
            <a:pPr algn="ctr">
              <a:buClr>
                <a:srgbClr val="000000"/>
              </a:buClr>
              <a:buSzPct val="25000"/>
            </a:pPr>
            <a:endParaRPr lang="en-US" sz="1500" b="1" dirty="0">
              <a:solidFill>
                <a:srgbClr val="000000"/>
              </a:solidFill>
              <a:latin typeface="DIN"/>
              <a:ea typeface="Arial"/>
              <a:cs typeface="Arial"/>
              <a:sym typeface="Arial"/>
            </a:endParaRPr>
          </a:p>
          <a:p>
            <a:pPr algn="ctr">
              <a:buClr>
                <a:srgbClr val="000000"/>
              </a:buClr>
              <a:buSzPct val="25000"/>
            </a:pPr>
            <a:r>
              <a:rPr lang="en-US" sz="1500" b="1" dirty="0" err="1">
                <a:solidFill>
                  <a:srgbClr val="000000"/>
                </a:solidFill>
                <a:latin typeface="DIN"/>
                <a:ea typeface="Arial"/>
                <a:cs typeface="Arial"/>
                <a:sym typeface="Arial"/>
              </a:rPr>
              <a:t>Yeterli</a:t>
            </a:r>
            <a:r>
              <a:rPr lang="en-US" sz="1500" b="1" dirty="0">
                <a:solidFill>
                  <a:srgbClr val="000000"/>
                </a:solidFill>
                <a:latin typeface="DIN"/>
                <a:ea typeface="Arial"/>
                <a:cs typeface="Arial"/>
                <a:sym typeface="Arial"/>
              </a:rPr>
              <a:t> </a:t>
            </a:r>
          </a:p>
          <a:p>
            <a:pPr algn="ctr">
              <a:spcBef>
                <a:spcPts val="600"/>
              </a:spcBef>
              <a:buClr>
                <a:srgbClr val="000000"/>
              </a:buClr>
              <a:buSzPct val="25000"/>
            </a:pPr>
            <a:r>
              <a:rPr lang="en-US" sz="1500" b="1" dirty="0" err="1">
                <a:solidFill>
                  <a:srgbClr val="000000"/>
                </a:solidFill>
                <a:latin typeface="DIN"/>
                <a:ea typeface="Arial"/>
                <a:cs typeface="Arial"/>
                <a:sym typeface="Arial"/>
              </a:rPr>
              <a:t>İç</a:t>
            </a:r>
            <a:r>
              <a:rPr lang="en-US" sz="1500" b="1" dirty="0">
                <a:solidFill>
                  <a:srgbClr val="000000"/>
                </a:solidFill>
                <a:latin typeface="DIN"/>
                <a:ea typeface="Arial"/>
                <a:cs typeface="Arial"/>
                <a:sym typeface="Arial"/>
              </a:rPr>
              <a:t> </a:t>
            </a:r>
            <a:r>
              <a:rPr lang="en-US" sz="1500" b="1" dirty="0" err="1">
                <a:solidFill>
                  <a:srgbClr val="000000"/>
                </a:solidFill>
                <a:latin typeface="DIN"/>
                <a:ea typeface="Arial"/>
                <a:cs typeface="Arial"/>
                <a:sym typeface="Arial"/>
              </a:rPr>
              <a:t>Kontrol</a:t>
            </a:r>
            <a:r>
              <a:rPr lang="en-US" sz="1500" b="1" dirty="0">
                <a:solidFill>
                  <a:srgbClr val="000000"/>
                </a:solidFill>
                <a:latin typeface="DIN"/>
                <a:ea typeface="Arial"/>
                <a:cs typeface="Arial"/>
                <a:sym typeface="Arial"/>
              </a:rPr>
              <a:t> </a:t>
            </a:r>
          </a:p>
          <a:p>
            <a:pPr algn="ctr">
              <a:spcBef>
                <a:spcPts val="600"/>
              </a:spcBef>
              <a:buClr>
                <a:srgbClr val="000000"/>
              </a:buClr>
              <a:buSzPct val="25000"/>
            </a:pPr>
            <a:r>
              <a:rPr lang="en-US" sz="1500" b="1" dirty="0" err="1">
                <a:solidFill>
                  <a:srgbClr val="000000"/>
                </a:solidFill>
                <a:latin typeface="DIN"/>
                <a:ea typeface="Arial"/>
                <a:cs typeface="Arial"/>
                <a:sym typeface="Arial"/>
              </a:rPr>
              <a:t>Sistemi</a:t>
            </a:r>
            <a:endParaRPr lang="en-US" sz="1500" b="1" dirty="0">
              <a:solidFill>
                <a:srgbClr val="000000"/>
              </a:solidFill>
              <a:latin typeface="DIN"/>
              <a:ea typeface="Arial"/>
              <a:cs typeface="Arial"/>
              <a:sym typeface="Arial"/>
            </a:endParaRPr>
          </a:p>
        </p:txBody>
      </p:sp>
      <p:pic>
        <p:nvPicPr>
          <p:cNvPr id="16" name="Shape 308" descr="COSO matrix"/>
          <p:cNvPicPr preferRelativeResize="0"/>
          <p:nvPr/>
        </p:nvPicPr>
        <p:blipFill rotWithShape="1">
          <a:blip r:embed="rId13">
            <a:alphaModFix/>
          </a:blip>
          <a:srcRect/>
          <a:stretch/>
        </p:blipFill>
        <p:spPr>
          <a:xfrm>
            <a:off x="9746563" y="1079365"/>
            <a:ext cx="2163337" cy="1942616"/>
          </a:xfrm>
          <a:prstGeom prst="rect">
            <a:avLst/>
          </a:prstGeom>
          <a:noFill/>
          <a:ln>
            <a:noFill/>
          </a:ln>
        </p:spPr>
      </p:pic>
      <p:sp>
        <p:nvSpPr>
          <p:cNvPr id="17" name="Shape 311"/>
          <p:cNvSpPr txBox="1"/>
          <p:nvPr/>
        </p:nvSpPr>
        <p:spPr>
          <a:xfrm>
            <a:off x="7772796" y="3021981"/>
            <a:ext cx="1973767" cy="1588119"/>
          </a:xfrm>
          <a:prstGeom prst="rect">
            <a:avLst/>
          </a:prstGeom>
          <a:gradFill>
            <a:gsLst>
              <a:gs pos="0">
                <a:srgbClr val="FFEFD1"/>
              </a:gs>
              <a:gs pos="64999">
                <a:srgbClr val="F0EBD5"/>
              </a:gs>
              <a:gs pos="100000">
                <a:srgbClr val="D1C39F"/>
              </a:gs>
            </a:gsLst>
            <a:lin ang="5400000" scaled="0"/>
          </a:gradFill>
          <a:ln>
            <a:noFill/>
          </a:ln>
        </p:spPr>
        <p:txBody>
          <a:bodyPr lIns="45713" tIns="22850" rIns="45713" bIns="22850" anchor="t" anchorCtr="0">
            <a:noAutofit/>
          </a:bodyPr>
          <a:lstStyle/>
          <a:p>
            <a:pPr>
              <a:buClr>
                <a:srgbClr val="000000"/>
              </a:buClr>
              <a:buSzPct val="25000"/>
            </a:pPr>
            <a:r>
              <a:rPr lang="tr-TR" sz="1200" b="1" u="sng" dirty="0" err="1">
                <a:solidFill>
                  <a:srgbClr val="000000"/>
                </a:solidFill>
                <a:latin typeface="DIN"/>
                <a:ea typeface="Arial"/>
                <a:cs typeface="Arial"/>
                <a:sym typeface="Arial"/>
              </a:rPr>
              <a:t>COSO’ya</a:t>
            </a:r>
            <a:r>
              <a:rPr lang="tr-TR" sz="1200" b="1" u="sng" dirty="0">
                <a:solidFill>
                  <a:srgbClr val="000000"/>
                </a:solidFill>
                <a:latin typeface="DIN"/>
                <a:ea typeface="Arial"/>
                <a:cs typeface="Arial"/>
                <a:sym typeface="Arial"/>
              </a:rPr>
              <a:t> Göre İç Kontrol;</a:t>
            </a:r>
            <a:r>
              <a:rPr lang="tr-TR" sz="1200" b="1" dirty="0">
                <a:solidFill>
                  <a:srgbClr val="000000"/>
                </a:solidFill>
                <a:latin typeface="DIN"/>
                <a:ea typeface="Arial"/>
                <a:cs typeface="Arial"/>
                <a:sym typeface="Arial"/>
              </a:rPr>
              <a:t> </a:t>
            </a:r>
            <a:r>
              <a:rPr lang="tr-TR" sz="1200" dirty="0">
                <a:solidFill>
                  <a:srgbClr val="000000"/>
                </a:solidFill>
                <a:latin typeface="DIN"/>
                <a:ea typeface="Arial"/>
                <a:cs typeface="Arial"/>
                <a:sym typeface="Arial"/>
              </a:rPr>
              <a:t>Bugünkü misyonu, </a:t>
            </a:r>
          </a:p>
          <a:p>
            <a:pPr>
              <a:buClr>
                <a:srgbClr val="000000"/>
              </a:buClr>
              <a:buSzPct val="100000"/>
              <a:buFont typeface="Arial"/>
              <a:buChar char="•"/>
            </a:pPr>
            <a:r>
              <a:rPr lang="tr-TR" sz="1200" dirty="0">
                <a:solidFill>
                  <a:srgbClr val="000000"/>
                </a:solidFill>
                <a:latin typeface="DIN"/>
                <a:ea typeface="Arial"/>
                <a:cs typeface="Arial"/>
                <a:sym typeface="Arial"/>
              </a:rPr>
              <a:t>iş ahlakı etkili iç kontroller ve </a:t>
            </a:r>
          </a:p>
          <a:p>
            <a:pPr>
              <a:buClr>
                <a:srgbClr val="000000"/>
              </a:buClr>
              <a:buSzPct val="100000"/>
              <a:buFont typeface="Arial"/>
              <a:buChar char="•"/>
            </a:pPr>
            <a:r>
              <a:rPr lang="tr-TR" sz="1200" dirty="0">
                <a:solidFill>
                  <a:srgbClr val="000000"/>
                </a:solidFill>
                <a:latin typeface="DIN"/>
                <a:ea typeface="Arial"/>
                <a:cs typeface="Arial"/>
                <a:sym typeface="Arial"/>
              </a:rPr>
              <a:t>kurumsal yönetimi geliştirerek </a:t>
            </a:r>
          </a:p>
          <a:p>
            <a:pPr>
              <a:buClr>
                <a:srgbClr val="000000"/>
              </a:buClr>
              <a:buSzPct val="100000"/>
              <a:buFont typeface="Arial"/>
              <a:buChar char="•"/>
            </a:pPr>
            <a:r>
              <a:rPr lang="tr-TR" sz="1200" dirty="0">
                <a:solidFill>
                  <a:srgbClr val="000000"/>
                </a:solidFill>
                <a:latin typeface="DIN"/>
                <a:ea typeface="Arial"/>
                <a:cs typeface="Arial"/>
                <a:sym typeface="Arial"/>
              </a:rPr>
              <a:t>finansal raporlamanın kalitesini  artırmaya katkı</a:t>
            </a:r>
          </a:p>
        </p:txBody>
      </p:sp>
      <p:sp>
        <p:nvSpPr>
          <p:cNvPr id="18" name="Shape 320"/>
          <p:cNvSpPr txBox="1"/>
          <p:nvPr/>
        </p:nvSpPr>
        <p:spPr>
          <a:xfrm>
            <a:off x="9746562" y="3035437"/>
            <a:ext cx="2163338" cy="1574664"/>
          </a:xfrm>
          <a:prstGeom prst="rect">
            <a:avLst/>
          </a:prstGeom>
          <a:solidFill>
            <a:srgbClr val="CCECFF"/>
          </a:solidFill>
          <a:ln>
            <a:noFill/>
          </a:ln>
        </p:spPr>
        <p:txBody>
          <a:bodyPr lIns="45713" tIns="22850" rIns="45713" bIns="22850" anchor="t" anchorCtr="0">
            <a:noAutofit/>
          </a:bodyPr>
          <a:lstStyle/>
          <a:p>
            <a:pPr>
              <a:buClr>
                <a:srgbClr val="000000"/>
              </a:buClr>
              <a:buSzPct val="25000"/>
            </a:pPr>
            <a:r>
              <a:rPr lang="tr-TR" sz="1200" b="1" u="sng" dirty="0">
                <a:solidFill>
                  <a:srgbClr val="000000"/>
                </a:solidFill>
                <a:latin typeface="DIN"/>
                <a:ea typeface="Arial"/>
                <a:cs typeface="Arial"/>
                <a:sym typeface="Arial"/>
              </a:rPr>
              <a:t>Etkili Risk Yönetimi</a:t>
            </a:r>
          </a:p>
          <a:p>
            <a:pPr>
              <a:buClr>
                <a:schemeClr val="dk1"/>
              </a:buClr>
            </a:pPr>
            <a:endParaRPr lang="tr-TR" sz="1200" b="1" dirty="0">
              <a:solidFill>
                <a:srgbClr val="000000"/>
              </a:solidFill>
              <a:latin typeface="DIN"/>
              <a:ea typeface="Arial"/>
              <a:cs typeface="Arial"/>
              <a:sym typeface="Arial"/>
            </a:endParaRPr>
          </a:p>
          <a:p>
            <a:pPr>
              <a:buClr>
                <a:srgbClr val="000000"/>
              </a:buClr>
              <a:buSzPct val="25000"/>
            </a:pPr>
            <a:r>
              <a:rPr lang="tr-TR" sz="1200" dirty="0">
                <a:solidFill>
                  <a:srgbClr val="000000"/>
                </a:solidFill>
                <a:latin typeface="DIN"/>
                <a:ea typeface="Arial"/>
                <a:cs typeface="Arial"/>
                <a:sym typeface="Arial"/>
              </a:rPr>
              <a:t>Potansiyel fırsat ve olumsuz etkilerin etkin yönetimini yönlendiren kültür, süreçler ve yapılardır.</a:t>
            </a:r>
          </a:p>
        </p:txBody>
      </p:sp>
      <p:pic>
        <p:nvPicPr>
          <p:cNvPr id="20" name="Shape 313"/>
          <p:cNvPicPr preferRelativeResize="0"/>
          <p:nvPr/>
        </p:nvPicPr>
        <p:blipFill rotWithShape="1">
          <a:blip r:embed="rId14">
            <a:alphaModFix/>
          </a:blip>
          <a:srcRect/>
          <a:stretch/>
        </p:blipFill>
        <p:spPr>
          <a:xfrm>
            <a:off x="6262371" y="5569904"/>
            <a:ext cx="682810" cy="452065"/>
          </a:xfrm>
          <a:prstGeom prst="rect">
            <a:avLst/>
          </a:prstGeom>
          <a:noFill/>
          <a:ln>
            <a:noFill/>
          </a:ln>
        </p:spPr>
      </p:pic>
      <p:pic>
        <p:nvPicPr>
          <p:cNvPr id="21" name="Shape 314" descr="header_sol_sari"/>
          <p:cNvPicPr preferRelativeResize="0"/>
          <p:nvPr/>
        </p:nvPicPr>
        <p:blipFill rotWithShape="1">
          <a:blip r:embed="rId15">
            <a:alphaModFix/>
          </a:blip>
          <a:srcRect/>
          <a:stretch/>
        </p:blipFill>
        <p:spPr>
          <a:xfrm>
            <a:off x="6932476" y="5565721"/>
            <a:ext cx="1192797" cy="497948"/>
          </a:xfrm>
          <a:prstGeom prst="rect">
            <a:avLst/>
          </a:prstGeom>
          <a:noFill/>
          <a:ln>
            <a:noFill/>
          </a:ln>
        </p:spPr>
      </p:pic>
      <p:pic>
        <p:nvPicPr>
          <p:cNvPr id="22" name="Shape 315" descr="logo1"/>
          <p:cNvPicPr preferRelativeResize="0"/>
          <p:nvPr/>
        </p:nvPicPr>
        <p:blipFill rotWithShape="1">
          <a:blip r:embed="rId16">
            <a:alphaModFix/>
          </a:blip>
          <a:srcRect/>
          <a:stretch/>
        </p:blipFill>
        <p:spPr>
          <a:xfrm>
            <a:off x="8142645" y="5556999"/>
            <a:ext cx="561962" cy="506670"/>
          </a:xfrm>
          <a:prstGeom prst="rect">
            <a:avLst/>
          </a:prstGeom>
          <a:noFill/>
          <a:ln>
            <a:noFill/>
          </a:ln>
        </p:spPr>
      </p:pic>
      <p:pic>
        <p:nvPicPr>
          <p:cNvPr id="23" name="Shape 317" descr="http://www.sigortacilik.gov.tr/pictures/sigorta_logo.jpg"/>
          <p:cNvPicPr preferRelativeResize="0"/>
          <p:nvPr/>
        </p:nvPicPr>
        <p:blipFill rotWithShape="1">
          <a:blip r:embed="rId17">
            <a:alphaModFix/>
          </a:blip>
          <a:srcRect/>
          <a:stretch/>
        </p:blipFill>
        <p:spPr>
          <a:xfrm>
            <a:off x="8739351" y="5541889"/>
            <a:ext cx="1572375" cy="568634"/>
          </a:xfrm>
          <a:prstGeom prst="rect">
            <a:avLst/>
          </a:prstGeom>
          <a:noFill/>
          <a:ln>
            <a:noFill/>
          </a:ln>
        </p:spPr>
      </p:pic>
      <p:pic>
        <p:nvPicPr>
          <p:cNvPr id="24" name="Shape 316" descr="ust_1"/>
          <p:cNvPicPr preferRelativeResize="0"/>
          <p:nvPr/>
        </p:nvPicPr>
        <p:blipFill rotWithShape="1">
          <a:blip r:embed="rId18">
            <a:alphaModFix/>
          </a:blip>
          <a:srcRect/>
          <a:stretch/>
        </p:blipFill>
        <p:spPr>
          <a:xfrm>
            <a:off x="10313880" y="5556999"/>
            <a:ext cx="1562395" cy="537850"/>
          </a:xfrm>
          <a:prstGeom prst="rect">
            <a:avLst/>
          </a:prstGeom>
          <a:noFill/>
          <a:ln>
            <a:noFill/>
          </a:ln>
        </p:spPr>
      </p:pic>
      <p:sp>
        <p:nvSpPr>
          <p:cNvPr id="25" name="Shape 321"/>
          <p:cNvSpPr txBox="1"/>
          <p:nvPr/>
        </p:nvSpPr>
        <p:spPr>
          <a:xfrm>
            <a:off x="241088" y="4221063"/>
            <a:ext cx="3222703" cy="1368675"/>
          </a:xfrm>
          <a:prstGeom prst="rect">
            <a:avLst/>
          </a:prstGeom>
          <a:solidFill>
            <a:srgbClr val="CCFFFF"/>
          </a:solidFill>
          <a:ln>
            <a:noFill/>
          </a:ln>
        </p:spPr>
        <p:txBody>
          <a:bodyPr lIns="45713" tIns="22850" rIns="45713" bIns="22850" anchor="t" anchorCtr="0">
            <a:noAutofit/>
          </a:bodyPr>
          <a:lstStyle/>
          <a:p>
            <a:pPr algn="just">
              <a:buClr>
                <a:srgbClr val="000000"/>
              </a:buClr>
              <a:buSzPct val="25000"/>
            </a:pPr>
            <a:r>
              <a:rPr lang="tr-TR" sz="1250" b="1" u="sng" dirty="0">
                <a:solidFill>
                  <a:srgbClr val="000000"/>
                </a:solidFill>
                <a:latin typeface="DIN"/>
                <a:ea typeface="Arial"/>
                <a:cs typeface="Arial"/>
                <a:sym typeface="Arial"/>
              </a:rPr>
              <a:t>Sürekli İç Denetim</a:t>
            </a:r>
          </a:p>
          <a:p>
            <a:pPr algn="just">
              <a:buClr>
                <a:srgbClr val="000000"/>
              </a:buClr>
              <a:buSzPct val="25000"/>
            </a:pPr>
            <a:endParaRPr lang="tr-TR" sz="350" dirty="0">
              <a:solidFill>
                <a:srgbClr val="000000"/>
              </a:solidFill>
              <a:latin typeface="DIN"/>
              <a:ea typeface="Arial"/>
              <a:cs typeface="Arial"/>
              <a:sym typeface="Arial"/>
            </a:endParaRPr>
          </a:p>
          <a:p>
            <a:pPr algn="just">
              <a:buClr>
                <a:srgbClr val="000000"/>
              </a:buClr>
              <a:buSzPct val="100000"/>
              <a:buFont typeface="Noto Sans Symbols"/>
              <a:buChar char="→"/>
            </a:pPr>
            <a:r>
              <a:rPr lang="tr-TR" sz="1250" dirty="0">
                <a:solidFill>
                  <a:srgbClr val="000000"/>
                </a:solidFill>
                <a:latin typeface="DIN"/>
                <a:ea typeface="Arial"/>
                <a:cs typeface="Arial"/>
                <a:sym typeface="Arial"/>
              </a:rPr>
              <a:t>Risklerinin yönetilmesinde, </a:t>
            </a:r>
          </a:p>
          <a:p>
            <a:pPr algn="just">
              <a:buClr>
                <a:schemeClr val="dk1"/>
              </a:buClr>
            </a:pPr>
            <a:endParaRPr lang="tr-TR" sz="350" dirty="0">
              <a:solidFill>
                <a:srgbClr val="000000"/>
              </a:solidFill>
              <a:latin typeface="DIN"/>
              <a:ea typeface="Arial"/>
              <a:cs typeface="Arial"/>
              <a:sym typeface="Arial"/>
            </a:endParaRPr>
          </a:p>
          <a:p>
            <a:pPr algn="just">
              <a:buClr>
                <a:srgbClr val="000000"/>
              </a:buClr>
              <a:buSzPct val="100000"/>
              <a:buFont typeface="Noto Sans Symbols"/>
              <a:buChar char="→"/>
            </a:pPr>
            <a:r>
              <a:rPr lang="tr-TR" sz="1250" dirty="0">
                <a:solidFill>
                  <a:srgbClr val="000000"/>
                </a:solidFill>
                <a:latin typeface="DIN"/>
                <a:ea typeface="Arial"/>
                <a:cs typeface="Arial"/>
                <a:sym typeface="Arial"/>
              </a:rPr>
              <a:t>Kontrolünde ve </a:t>
            </a:r>
          </a:p>
          <a:p>
            <a:pPr algn="just">
              <a:buClr>
                <a:schemeClr val="dk1"/>
              </a:buClr>
            </a:pPr>
            <a:endParaRPr lang="tr-TR" sz="350" dirty="0">
              <a:solidFill>
                <a:srgbClr val="000000"/>
              </a:solidFill>
              <a:latin typeface="DIN"/>
              <a:ea typeface="Arial"/>
              <a:cs typeface="Arial"/>
              <a:sym typeface="Arial"/>
            </a:endParaRPr>
          </a:p>
          <a:p>
            <a:pPr>
              <a:buClr>
                <a:srgbClr val="000000"/>
              </a:buClr>
              <a:buSzPct val="100000"/>
              <a:buFont typeface="Noto Sans Symbols"/>
              <a:buChar char="→"/>
            </a:pPr>
            <a:r>
              <a:rPr lang="tr-TR" sz="1250" dirty="0">
                <a:solidFill>
                  <a:srgbClr val="000000"/>
                </a:solidFill>
                <a:latin typeface="DIN"/>
                <a:ea typeface="Arial"/>
                <a:cs typeface="Arial"/>
                <a:sym typeface="Arial"/>
              </a:rPr>
              <a:t>Kurumsal yönetim etkinliğinin arttırılmasında  </a:t>
            </a:r>
          </a:p>
          <a:p>
            <a:pPr>
              <a:buClr>
                <a:srgbClr val="000000"/>
              </a:buClr>
              <a:buSzPct val="25000"/>
            </a:pPr>
            <a:r>
              <a:rPr lang="tr-TR" sz="1250" b="1" i="1" dirty="0">
                <a:solidFill>
                  <a:srgbClr val="000000"/>
                </a:solidFill>
                <a:latin typeface="DIN"/>
                <a:ea typeface="Arial"/>
                <a:cs typeface="Arial"/>
                <a:sym typeface="Arial"/>
              </a:rPr>
              <a:t>sistemli </a:t>
            </a:r>
            <a:r>
              <a:rPr lang="tr-TR" sz="1250" dirty="0">
                <a:solidFill>
                  <a:srgbClr val="000000"/>
                </a:solidFill>
                <a:latin typeface="DIN"/>
                <a:ea typeface="Arial"/>
                <a:cs typeface="Arial"/>
                <a:sym typeface="Arial"/>
              </a:rPr>
              <a:t>ve </a:t>
            </a:r>
            <a:r>
              <a:rPr lang="tr-TR" sz="1250" b="1" i="1" dirty="0">
                <a:solidFill>
                  <a:srgbClr val="000000"/>
                </a:solidFill>
                <a:latin typeface="DIN"/>
                <a:ea typeface="Arial"/>
                <a:cs typeface="Arial"/>
                <a:sym typeface="Arial"/>
              </a:rPr>
              <a:t>disiplinli </a:t>
            </a:r>
            <a:r>
              <a:rPr lang="tr-TR" sz="1250" dirty="0">
                <a:solidFill>
                  <a:srgbClr val="000000"/>
                </a:solidFill>
                <a:latin typeface="DIN"/>
                <a:ea typeface="Arial"/>
                <a:cs typeface="Arial"/>
                <a:sym typeface="Arial"/>
              </a:rPr>
              <a:t>bir yaklaşım </a:t>
            </a:r>
          </a:p>
        </p:txBody>
      </p:sp>
    </p:spTree>
    <p:extLst>
      <p:ext uri="{BB962C8B-B14F-4D97-AF65-F5344CB8AC3E}">
        <p14:creationId xmlns:p14="http://schemas.microsoft.com/office/powerpoint/2010/main" val="89514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1" y="0"/>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a:solidFill>
                  <a:schemeClr val="bg1"/>
                </a:solidFill>
                <a:cs typeface="Calibri"/>
              </a:rPr>
              <a:t/>
            </a:r>
            <a:br>
              <a:rPr lang="tr-TR" b="1" dirty="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a:solidFill>
                  <a:srgbClr val="0070C0"/>
                </a:solidFill>
                <a:cs typeface="Calibri"/>
              </a:rPr>
              <a:t/>
            </a:r>
            <a:br>
              <a:rPr lang="tr-TR" b="1" dirty="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en-US" sz="3100" b="1" dirty="0" err="1" smtClean="0">
                <a:solidFill>
                  <a:srgbClr val="002060"/>
                </a:solidFill>
                <a:latin typeface="Calibri gövde"/>
              </a:rPr>
              <a:t>Kurumsal</a:t>
            </a:r>
            <a:r>
              <a:rPr lang="en-US" sz="3100" b="1" dirty="0" smtClean="0">
                <a:solidFill>
                  <a:srgbClr val="002060"/>
                </a:solidFill>
                <a:latin typeface="Calibri gövde"/>
              </a:rPr>
              <a:t> </a:t>
            </a:r>
            <a:r>
              <a:rPr lang="en-US" sz="3100" b="1" dirty="0">
                <a:solidFill>
                  <a:srgbClr val="002060"/>
                </a:solidFill>
                <a:latin typeface="Calibri gövde"/>
              </a:rPr>
              <a:t>Risk </a:t>
            </a:r>
            <a:r>
              <a:rPr lang="en-US" sz="3100" b="1" dirty="0" err="1">
                <a:solidFill>
                  <a:srgbClr val="002060"/>
                </a:solidFill>
                <a:latin typeface="Calibri gövde"/>
              </a:rPr>
              <a:t>ve</a:t>
            </a:r>
            <a:r>
              <a:rPr lang="en-US" sz="3100" b="1" dirty="0">
                <a:solidFill>
                  <a:srgbClr val="002060"/>
                </a:solidFill>
                <a:latin typeface="Calibri gövde"/>
              </a:rPr>
              <a:t> </a:t>
            </a:r>
            <a:r>
              <a:rPr lang="en-US" sz="3100" b="1" dirty="0" err="1">
                <a:solidFill>
                  <a:srgbClr val="002060"/>
                </a:solidFill>
                <a:latin typeface="Calibri gövde"/>
              </a:rPr>
              <a:t>Güvence</a:t>
            </a:r>
            <a:r>
              <a:rPr lang="en-US" sz="3100" b="1" dirty="0">
                <a:solidFill>
                  <a:srgbClr val="002060"/>
                </a:solidFill>
                <a:latin typeface="Calibri gövde"/>
              </a:rPr>
              <a:t/>
            </a:r>
            <a:br>
              <a:rPr lang="en-US" sz="3100" b="1" dirty="0">
                <a:solidFill>
                  <a:srgbClr val="002060"/>
                </a:solidFill>
                <a:latin typeface="Calibri gövde"/>
              </a:rPr>
            </a:br>
            <a:r>
              <a:rPr lang="en-US" sz="3100" b="1" dirty="0" err="1" smtClean="0">
                <a:solidFill>
                  <a:srgbClr val="002060"/>
                </a:solidFill>
                <a:latin typeface="Calibri gövde"/>
              </a:rPr>
              <a:t>Direktörlüğü</a:t>
            </a:r>
            <a:r>
              <a:rPr lang="tr-TR" sz="3100" b="1" dirty="0" smtClean="0">
                <a:solidFill>
                  <a:srgbClr val="002060"/>
                </a:solidFill>
                <a:latin typeface="Calibri gövde"/>
              </a:rPr>
              <a:t/>
            </a:r>
            <a:br>
              <a:rPr lang="tr-TR" sz="3100" b="1" dirty="0" smtClean="0">
                <a:solidFill>
                  <a:srgbClr val="002060"/>
                </a:solidFill>
                <a:latin typeface="Calibri gövde"/>
              </a:rPr>
            </a:br>
            <a:r>
              <a:rPr lang="tr-TR" sz="3100" b="1" dirty="0">
                <a:solidFill>
                  <a:srgbClr val="002060"/>
                </a:solidFill>
                <a:latin typeface="Calibri gövde"/>
              </a:rPr>
              <a:t/>
            </a:r>
            <a:br>
              <a:rPr lang="tr-TR" sz="3100" b="1" dirty="0">
                <a:solidFill>
                  <a:srgbClr val="002060"/>
                </a:solidFill>
                <a:latin typeface="Calibri gövde"/>
              </a:rPr>
            </a:br>
            <a:r>
              <a:rPr lang="en-US" sz="3100" b="1" dirty="0" err="1">
                <a:solidFill>
                  <a:srgbClr val="002060"/>
                </a:solidFill>
                <a:latin typeface="Calibri gövde"/>
              </a:rPr>
              <a:t>İç</a:t>
            </a:r>
            <a:r>
              <a:rPr lang="en-US" sz="3100" b="1" dirty="0">
                <a:solidFill>
                  <a:srgbClr val="002060"/>
                </a:solidFill>
                <a:latin typeface="Calibri gövde"/>
              </a:rPr>
              <a:t> </a:t>
            </a:r>
            <a:r>
              <a:rPr lang="en-US" sz="3100" b="1" dirty="0" err="1">
                <a:solidFill>
                  <a:srgbClr val="002060"/>
                </a:solidFill>
                <a:latin typeface="Calibri gövde"/>
              </a:rPr>
              <a:t>Denetim</a:t>
            </a:r>
            <a:r>
              <a:rPr lang="en-US" sz="3100" b="1" dirty="0">
                <a:solidFill>
                  <a:srgbClr val="002060"/>
                </a:solidFill>
                <a:latin typeface="Calibri gövde"/>
              </a:rPr>
              <a:t> </a:t>
            </a:r>
            <a:r>
              <a:rPr lang="en-US" sz="3100" b="1" dirty="0" err="1">
                <a:solidFill>
                  <a:srgbClr val="002060"/>
                </a:solidFill>
                <a:latin typeface="Calibri gövde"/>
              </a:rPr>
              <a:t>Faaliyeti</a:t>
            </a:r>
            <a:r>
              <a:rPr lang="en-US" sz="3100" b="1" dirty="0">
                <a:solidFill>
                  <a:srgbClr val="002060"/>
                </a:solidFill>
                <a:latin typeface="Calibri gövde"/>
              </a:rPr>
              <a:t/>
            </a:r>
            <a:br>
              <a:rPr lang="en-US" sz="3100" b="1" dirty="0">
                <a:solidFill>
                  <a:srgbClr val="002060"/>
                </a:solidFill>
                <a:latin typeface="Calibri gövde"/>
              </a:rPr>
            </a:br>
            <a:r>
              <a:rPr lang="en-US" sz="3100" b="1" dirty="0" err="1">
                <a:solidFill>
                  <a:srgbClr val="002060"/>
                </a:solidFill>
                <a:latin typeface="Calibri gövde"/>
              </a:rPr>
              <a:t>Oryantasyon</a:t>
            </a:r>
            <a:r>
              <a:rPr lang="en-US" sz="3100" b="1" dirty="0">
                <a:solidFill>
                  <a:srgbClr val="002060"/>
                </a:solidFill>
                <a:latin typeface="Calibri gövde"/>
              </a:rPr>
              <a:t> </a:t>
            </a:r>
            <a:r>
              <a:rPr lang="en-US" sz="3100" b="1" dirty="0" err="1">
                <a:solidFill>
                  <a:srgbClr val="002060"/>
                </a:solidFill>
                <a:latin typeface="Calibri gövde"/>
              </a:rPr>
              <a:t>Sunumu</a:t>
            </a:r>
            <a:r>
              <a:rPr lang="en-US" dirty="0"/>
              <a:t/>
            </a:r>
            <a:br>
              <a:rPr lang="en-US" dirty="0"/>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sz="3100" b="1" dirty="0" smtClean="0">
                <a:solidFill>
                  <a:srgbClr val="002060"/>
                </a:solidFill>
                <a:latin typeface="Calibri gövde"/>
              </a:rPr>
              <a:t>Ocak 2023</a:t>
            </a:r>
            <a:r>
              <a:rPr lang="tr-TR" sz="3100" b="1" dirty="0">
                <a:solidFill>
                  <a:srgbClr val="002060"/>
                </a:solidFill>
                <a:latin typeface="Calibri gövde"/>
              </a:rPr>
              <a:t/>
            </a:r>
            <a:br>
              <a:rPr lang="tr-TR" sz="3100" b="1" dirty="0">
                <a:solidFill>
                  <a:srgbClr val="002060"/>
                </a:solidFill>
                <a:latin typeface="Calibri gövde"/>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İç Denetim ve İlişkili Konular – Üçlü Hat</a:t>
            </a:r>
            <a:endParaRPr lang="tr-TR" sz="3200" b="1" dirty="0">
              <a:solidFill>
                <a:srgbClr val="002060"/>
              </a:solidFill>
              <a:latin typeface="Calibri gövde"/>
              <a:ea typeface="+mj-ea"/>
              <a:cs typeface="+mj-cs"/>
            </a:endParaRPr>
          </a:p>
        </p:txBody>
      </p:sp>
      <p:pic>
        <p:nvPicPr>
          <p:cNvPr id="6" name="Picture 23"/>
          <p:cNvPicPr/>
          <p:nvPr/>
        </p:nvPicPr>
        <p:blipFill rotWithShape="1">
          <a:blip r:embed="rId4"/>
          <a:srcRect t="8471"/>
          <a:stretch/>
        </p:blipFill>
        <p:spPr bwMode="auto">
          <a:xfrm>
            <a:off x="1234440" y="600476"/>
            <a:ext cx="9403080" cy="5276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276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0"/>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smtClean="0">
                <a:solidFill>
                  <a:schemeClr val="bg1"/>
                </a:solidFill>
                <a:cs typeface="Calibri"/>
              </a:rPr>
              <a:t/>
            </a:r>
            <a:br>
              <a:rPr lang="tr-TR" b="1" dirty="0" smtClean="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İç Denetim ve İlişkili Konular – </a:t>
            </a:r>
            <a:r>
              <a:rPr lang="tr-TR" sz="2400" dirty="0" smtClean="0">
                <a:solidFill>
                  <a:schemeClr val="bg1"/>
                </a:solidFill>
              </a:rPr>
              <a:t>İç Kontrol Sisteminin Temel Unsurları</a:t>
            </a:r>
            <a:endParaRPr lang="tr-TR" sz="2400" b="1" dirty="0">
              <a:solidFill>
                <a:schemeClr val="bg1"/>
              </a:solidFill>
              <a:latin typeface="Calibri gövde"/>
              <a:ea typeface="+mj-ea"/>
              <a:cs typeface="+mj-cs"/>
            </a:endParaRPr>
          </a:p>
        </p:txBody>
      </p:sp>
      <p:sp>
        <p:nvSpPr>
          <p:cNvPr id="7" name="Content Placeholder 2"/>
          <p:cNvSpPr txBox="1">
            <a:spLocks/>
          </p:cNvSpPr>
          <p:nvPr/>
        </p:nvSpPr>
        <p:spPr>
          <a:xfrm>
            <a:off x="838200" y="1205194"/>
            <a:ext cx="9754354" cy="355692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Organizasyon yapısı ve yetkilendirme</a:t>
            </a:r>
          </a:p>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Politikalar ve prosedürler</a:t>
            </a:r>
          </a:p>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İnsan kaynakları yönetimi sistemi</a:t>
            </a:r>
          </a:p>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Muhasebe sistemi / finansal kontrol</a:t>
            </a:r>
          </a:p>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Bütçe sistemi</a:t>
            </a:r>
          </a:p>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Yönetim raporlama sistemi</a:t>
            </a:r>
          </a:p>
          <a:p>
            <a:pPr marL="134144" indent="-134144" algn="l">
              <a:lnSpc>
                <a:spcPct val="150000"/>
              </a:lnSpc>
              <a:buClr>
                <a:srgbClr val="FF0000"/>
              </a:buClr>
              <a:buSzPct val="100000"/>
              <a:buFont typeface="Wingdings" pitchFamily="2" charset="2"/>
              <a:buChar char="§"/>
              <a:defRPr/>
            </a:pPr>
            <a:r>
              <a:rPr lang="tr-TR" altLang="en-US" sz="2500" dirty="0" smtClean="0">
                <a:cs typeface="Arial" pitchFamily="34" charset="0"/>
              </a:rPr>
              <a:t>Bilgi Teknolojileri Kullanımı</a:t>
            </a:r>
          </a:p>
          <a:p>
            <a:pPr algn="l"/>
            <a:endParaRPr lang="tr-TR" dirty="0"/>
          </a:p>
        </p:txBody>
      </p:sp>
    </p:spTree>
    <p:extLst>
      <p:ext uri="{BB962C8B-B14F-4D97-AF65-F5344CB8AC3E}">
        <p14:creationId xmlns:p14="http://schemas.microsoft.com/office/powerpoint/2010/main" val="3096037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0" y="0"/>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smtClean="0">
                <a:solidFill>
                  <a:schemeClr val="bg1"/>
                </a:solidFill>
                <a:cs typeface="Calibri"/>
              </a:rPr>
              <a:t/>
            </a:r>
            <a:br>
              <a:rPr lang="tr-TR" b="1" dirty="0" smtClean="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İç Denetim ve İlişkili Konular – </a:t>
            </a:r>
            <a:r>
              <a:rPr lang="tr-TR" sz="2400" dirty="0" smtClean="0">
                <a:solidFill>
                  <a:schemeClr val="bg1"/>
                </a:solidFill>
              </a:rPr>
              <a:t>Standartlar</a:t>
            </a:r>
            <a:endParaRPr lang="tr-TR" sz="2400" b="1" dirty="0">
              <a:solidFill>
                <a:schemeClr val="bg1"/>
              </a:solidFill>
              <a:latin typeface="Calibri gövde"/>
              <a:ea typeface="+mj-ea"/>
              <a:cs typeface="+mj-cs"/>
            </a:endParaRPr>
          </a:p>
        </p:txBody>
      </p:sp>
      <p:sp>
        <p:nvSpPr>
          <p:cNvPr id="10" name="Content Placeholder 2"/>
          <p:cNvSpPr txBox="1">
            <a:spLocks/>
          </p:cNvSpPr>
          <p:nvPr/>
        </p:nvSpPr>
        <p:spPr>
          <a:xfrm>
            <a:off x="408775" y="1024128"/>
            <a:ext cx="5847457" cy="51528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chemeClr val="folHlink"/>
              </a:buClr>
              <a:buSzPct val="25000"/>
            </a:pPr>
            <a:r>
              <a:rPr lang="tr-TR" sz="2000" b="1" dirty="0" smtClean="0">
                <a:cs typeface="Arial" pitchFamily="34" charset="0"/>
                <a:sym typeface="Arial"/>
              </a:rPr>
              <a:t>Uluslararası Mesleki Uygulama Çerçevesi </a:t>
            </a:r>
            <a:r>
              <a:rPr lang="en-US" sz="2000" b="1" dirty="0" smtClean="0">
                <a:cs typeface="Arial" pitchFamily="34" charset="0"/>
                <a:sym typeface="Arial"/>
              </a:rPr>
              <a:t>(UMUÇ/IPPF)*</a:t>
            </a:r>
          </a:p>
          <a:p>
            <a:pPr marL="368300" indent="-368300">
              <a:lnSpc>
                <a:spcPct val="100000"/>
              </a:lnSpc>
              <a:spcBef>
                <a:spcPts val="180"/>
              </a:spcBef>
              <a:buClr>
                <a:srgbClr val="FF0000"/>
              </a:buClr>
              <a:buSzPct val="100000"/>
              <a:buFont typeface="Wingdings" charset="2"/>
              <a:buChar char="§"/>
            </a:pPr>
            <a:r>
              <a:rPr lang="tr-TR" sz="2000" dirty="0" smtClean="0">
                <a:cs typeface="Arial" pitchFamily="34" charset="0"/>
                <a:sym typeface="Arial"/>
              </a:rPr>
              <a:t>İç denetim; açıkça tanımlanmış prensiplerden, yönlendirici uygulama standartlarından ve bu değişiklikleri sadece tespit ve kabul etmekle kalmayan, aynı zamanda onları önceden tahmin de eden, zamanında düzenlenmiş rehberlerden oluşan bir çerçeve ve bağlılık gerektirir.</a:t>
            </a:r>
          </a:p>
          <a:p>
            <a:pPr>
              <a:lnSpc>
                <a:spcPct val="100000"/>
              </a:lnSpc>
              <a:spcBef>
                <a:spcPts val="180"/>
              </a:spcBef>
              <a:buClr>
                <a:schemeClr val="folHlink"/>
              </a:buClr>
              <a:buSzPct val="25000"/>
            </a:pPr>
            <a:r>
              <a:rPr lang="en-US" sz="2000" dirty="0" smtClean="0">
                <a:cs typeface="Arial" pitchFamily="34" charset="0"/>
                <a:sym typeface="Arial"/>
              </a:rPr>
              <a:t>* IPPF – International Professional Practices Framework </a:t>
            </a:r>
            <a:r>
              <a:rPr lang="en-US" sz="1750" dirty="0" smtClean="0">
                <a:cs typeface="Arial" pitchFamily="34" charset="0"/>
                <a:sym typeface="Arial"/>
              </a:rPr>
              <a:t>(</a:t>
            </a:r>
            <a:r>
              <a:rPr lang="en-US" sz="1750" dirty="0" err="1" smtClean="0">
                <a:cs typeface="Arial" pitchFamily="34" charset="0"/>
                <a:sym typeface="Arial"/>
              </a:rPr>
              <a:t>Temmuz</a:t>
            </a:r>
            <a:r>
              <a:rPr lang="en-US" sz="1750" dirty="0" smtClean="0">
                <a:cs typeface="Arial" pitchFamily="34" charset="0"/>
                <a:sym typeface="Arial"/>
              </a:rPr>
              <a:t> 2015’de </a:t>
            </a:r>
            <a:r>
              <a:rPr lang="en-US" sz="1750" dirty="0" err="1" smtClean="0">
                <a:cs typeface="Arial" pitchFamily="34" charset="0"/>
                <a:sym typeface="Arial"/>
              </a:rPr>
              <a:t>güncellendi</a:t>
            </a:r>
            <a:r>
              <a:rPr lang="en-US" sz="1750" dirty="0" smtClean="0">
                <a:cs typeface="Arial" pitchFamily="34" charset="0"/>
                <a:sym typeface="Arial"/>
              </a:rPr>
              <a:t>).</a:t>
            </a:r>
          </a:p>
          <a:p>
            <a:endParaRPr lang="tr-TR" dirty="0"/>
          </a:p>
        </p:txBody>
      </p:sp>
      <p:pic>
        <p:nvPicPr>
          <p:cNvPr id="11" name="Shape 547" descr="C:\Users\Senol Toygar\Documents\Business\Stadartlar\redbook.jpg"/>
          <p:cNvPicPr preferRelativeResize="0"/>
          <p:nvPr/>
        </p:nvPicPr>
        <p:blipFill rotWithShape="1">
          <a:blip r:embed="rId4">
            <a:alphaModFix/>
          </a:blip>
          <a:srcRect/>
          <a:stretch/>
        </p:blipFill>
        <p:spPr>
          <a:xfrm>
            <a:off x="5447167" y="3995292"/>
            <a:ext cx="2435679" cy="2007220"/>
          </a:xfrm>
          <a:prstGeom prst="rect">
            <a:avLst/>
          </a:prstGeom>
          <a:noFill/>
          <a:ln>
            <a:noFill/>
          </a:ln>
        </p:spPr>
      </p:pic>
      <p:pic>
        <p:nvPicPr>
          <p:cNvPr id="12" name="Shape 545"/>
          <p:cNvPicPr preferRelativeResize="0">
            <a:picLocks/>
          </p:cNvPicPr>
          <p:nvPr/>
        </p:nvPicPr>
        <p:blipFill rotWithShape="1">
          <a:blip r:embed="rId5">
            <a:alphaModFix/>
          </a:blip>
          <a:srcRect/>
          <a:stretch/>
        </p:blipFill>
        <p:spPr>
          <a:xfrm>
            <a:off x="7969945" y="726062"/>
            <a:ext cx="4134956" cy="4752204"/>
          </a:xfrm>
          <a:prstGeom prst="rect">
            <a:avLst/>
          </a:prstGeom>
          <a:noFill/>
          <a:ln>
            <a:noFill/>
          </a:ln>
        </p:spPr>
      </p:pic>
    </p:spTree>
    <p:extLst>
      <p:ext uri="{BB962C8B-B14F-4D97-AF65-F5344CB8AC3E}">
        <p14:creationId xmlns:p14="http://schemas.microsoft.com/office/powerpoint/2010/main" val="184797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2BCC4AF-2F56-0042-9170-8EA59398CEC0}"/>
              </a:ext>
            </a:extLst>
          </p:cNvPr>
          <p:cNvPicPr>
            <a:picLocks noChangeAspect="1"/>
          </p:cNvPicPr>
          <p:nvPr/>
        </p:nvPicPr>
        <p:blipFill>
          <a:blip r:embed="rId3"/>
          <a:stretch>
            <a:fillRect/>
          </a:stretch>
        </p:blipFill>
        <p:spPr>
          <a:xfrm>
            <a:off x="24237" y="0"/>
            <a:ext cx="12192000" cy="6893687"/>
          </a:xfrm>
          <a:prstGeom prst="rect">
            <a:avLst/>
          </a:prstGeom>
        </p:spPr>
      </p:pic>
      <p:sp>
        <p:nvSpPr>
          <p:cNvPr id="2" name="Başlık 1">
            <a:extLst>
              <a:ext uri="{FF2B5EF4-FFF2-40B4-BE49-F238E27FC236}">
                <a16:creationId xmlns:a16="http://schemas.microsoft.com/office/drawing/2014/main" id="{1DA53206-8913-1A44-8C4A-B2E2DDFCC23B}"/>
              </a:ext>
            </a:extLst>
          </p:cNvPr>
          <p:cNvSpPr>
            <a:spLocks noGrp="1"/>
          </p:cNvSpPr>
          <p:nvPr>
            <p:ph type="ctrTitle"/>
          </p:nvPr>
        </p:nvSpPr>
        <p:spPr>
          <a:xfrm>
            <a:off x="1524000" y="851648"/>
            <a:ext cx="8658225" cy="5025278"/>
          </a:xfrm>
        </p:spPr>
        <p:txBody>
          <a:bodyPr>
            <a:normAutofit fontScale="90000"/>
          </a:bodyPr>
          <a:lstStyle/>
          <a:p>
            <a:r>
              <a:rPr lang="tr-TR" b="1" dirty="0" smtClean="0">
                <a:solidFill>
                  <a:srgbClr val="0070C0"/>
                </a:solidFill>
                <a:cs typeface="Calibri"/>
              </a:rPr>
              <a:t/>
            </a:r>
            <a:br>
              <a:rPr lang="tr-TR" b="1" dirty="0" smtClean="0">
                <a:solidFill>
                  <a:srgbClr val="0070C0"/>
                </a:solidFill>
                <a:cs typeface="Calibri"/>
              </a:rPr>
            </a:br>
            <a:r>
              <a:rPr lang="tr-TR" b="1" dirty="0" smtClean="0">
                <a:solidFill>
                  <a:schemeClr val="bg1"/>
                </a:solidFill>
                <a:cs typeface="Calibri"/>
              </a:rPr>
              <a:t/>
            </a:r>
            <a:br>
              <a:rPr lang="tr-TR" b="1" dirty="0" smtClean="0">
                <a:solidFill>
                  <a:schemeClr val="bg1"/>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70C0"/>
                </a:solidFill>
                <a:cs typeface="Calibri"/>
              </a:rPr>
              <a:t/>
            </a:r>
            <a:br>
              <a:rPr lang="tr-TR" b="1" dirty="0" smtClean="0">
                <a:solidFill>
                  <a:srgbClr val="0070C0"/>
                </a:solidFill>
                <a:cs typeface="Calibri"/>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endParaRPr lang="tr-TR" b="1" dirty="0">
              <a:solidFill>
                <a:srgbClr val="002060"/>
              </a:solidFill>
              <a:latin typeface="Calibri gövde"/>
            </a:endParaRPr>
          </a:p>
        </p:txBody>
      </p:sp>
      <p:sp>
        <p:nvSpPr>
          <p:cNvPr id="9" name="Başlık 1">
            <a:extLst>
              <a:ext uri="{FF2B5EF4-FFF2-40B4-BE49-F238E27FC236}">
                <a16:creationId xmlns:a16="http://schemas.microsoft.com/office/drawing/2014/main" id="{8F61E77D-FDCD-7543-8554-1BA989B2D86A}"/>
              </a:ext>
            </a:extLst>
          </p:cNvPr>
          <p:cNvSpPr txBox="1">
            <a:spLocks/>
          </p:cNvSpPr>
          <p:nvPr/>
        </p:nvSpPr>
        <p:spPr>
          <a:xfrm>
            <a:off x="1524000" y="494834"/>
            <a:ext cx="8588188" cy="356813"/>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dirty="0"/>
          </a:p>
        </p:txBody>
      </p:sp>
      <p:sp>
        <p:nvSpPr>
          <p:cNvPr id="4" name="Dikdörtgen 3"/>
          <p:cNvSpPr/>
          <p:nvPr/>
        </p:nvSpPr>
        <p:spPr>
          <a:xfrm>
            <a:off x="104774" y="141287"/>
            <a:ext cx="10163175" cy="584775"/>
          </a:xfrm>
          <a:prstGeom prst="rect">
            <a:avLst/>
          </a:prstGeom>
        </p:spPr>
        <p:txBody>
          <a:bodyPr wrap="square">
            <a:spAutoFit/>
          </a:bodyPr>
          <a:lstStyle/>
          <a:p>
            <a:r>
              <a:rPr lang="tr-TR" sz="3200" b="1" dirty="0" smtClean="0">
                <a:solidFill>
                  <a:schemeClr val="bg1"/>
                </a:solidFill>
              </a:rPr>
              <a:t>İç Denetim ve İlişkili Konular – </a:t>
            </a:r>
            <a:r>
              <a:rPr lang="tr-TR" sz="2400" dirty="0" smtClean="0">
                <a:solidFill>
                  <a:schemeClr val="bg1"/>
                </a:solidFill>
              </a:rPr>
              <a:t>Standartlar</a:t>
            </a:r>
            <a:endParaRPr lang="tr-TR" sz="2400" b="1" dirty="0">
              <a:solidFill>
                <a:schemeClr val="bg1"/>
              </a:solidFill>
              <a:latin typeface="Calibri gövde"/>
              <a:ea typeface="+mj-ea"/>
              <a:cs typeface="+mj-cs"/>
            </a:endParaRPr>
          </a:p>
        </p:txBody>
      </p:sp>
      <p:sp>
        <p:nvSpPr>
          <p:cNvPr id="3" name="Dikdörtgen 2"/>
          <p:cNvSpPr/>
          <p:nvPr/>
        </p:nvSpPr>
        <p:spPr>
          <a:xfrm>
            <a:off x="497941" y="1303698"/>
            <a:ext cx="7894621" cy="4475584"/>
          </a:xfrm>
          <a:prstGeom prst="rect">
            <a:avLst/>
          </a:prstGeom>
        </p:spPr>
        <p:txBody>
          <a:bodyPr wrap="square">
            <a:spAutoFit/>
          </a:bodyPr>
          <a:lstStyle/>
          <a:p>
            <a:pPr marL="24607">
              <a:lnSpc>
                <a:spcPct val="100000"/>
              </a:lnSpc>
              <a:spcBef>
                <a:spcPts val="220"/>
              </a:spcBef>
              <a:spcAft>
                <a:spcPts val="300"/>
              </a:spcAft>
              <a:buClr>
                <a:srgbClr val="FF0000"/>
              </a:buClr>
              <a:buSzPct val="100000"/>
            </a:pPr>
            <a:r>
              <a:rPr lang="tr-TR" sz="2400" b="1" dirty="0">
                <a:cs typeface="Arial" pitchFamily="34" charset="0"/>
                <a:sym typeface="Arial"/>
              </a:rPr>
              <a:t>İç Denetimin Tanımı</a:t>
            </a:r>
          </a:p>
          <a:p>
            <a:pPr marL="24607">
              <a:lnSpc>
                <a:spcPct val="100000"/>
              </a:lnSpc>
              <a:spcBef>
                <a:spcPts val="220"/>
              </a:spcBef>
              <a:spcAft>
                <a:spcPts val="300"/>
              </a:spcAft>
              <a:buClr>
                <a:srgbClr val="FF0000"/>
              </a:buClr>
              <a:buSzPct val="100000"/>
            </a:pPr>
            <a:r>
              <a:rPr lang="tr-TR" sz="2400" i="1" dirty="0">
                <a:solidFill>
                  <a:srgbClr val="FF0000"/>
                </a:solidFill>
                <a:cs typeface="Arial" pitchFamily="34" charset="0"/>
                <a:sym typeface="Arial"/>
              </a:rPr>
              <a:t>İç denetimin tanımı temel amacını, yapısını ve içeriğini belirler.</a:t>
            </a:r>
          </a:p>
          <a:p>
            <a:pPr marL="116682" indent="-92075">
              <a:lnSpc>
                <a:spcPct val="100000"/>
              </a:lnSpc>
              <a:spcBef>
                <a:spcPts val="220"/>
              </a:spcBef>
              <a:spcAft>
                <a:spcPts val="300"/>
              </a:spcAft>
              <a:buClr>
                <a:srgbClr val="FF0000"/>
              </a:buClr>
              <a:buSzPct val="100000"/>
              <a:buFont typeface="Noto Sans Symbols"/>
              <a:buChar char="▪"/>
            </a:pPr>
            <a:endParaRPr lang="tr-TR" sz="2400" dirty="0">
              <a:cs typeface="Arial" pitchFamily="34" charset="0"/>
              <a:sym typeface="Arial"/>
            </a:endParaRPr>
          </a:p>
          <a:p>
            <a:pPr marL="24607">
              <a:lnSpc>
                <a:spcPct val="100000"/>
              </a:lnSpc>
              <a:spcBef>
                <a:spcPts val="220"/>
              </a:spcBef>
              <a:spcAft>
                <a:spcPts val="300"/>
              </a:spcAft>
              <a:buClr>
                <a:srgbClr val="FF0000"/>
              </a:buClr>
              <a:buSzPct val="100000"/>
            </a:pPr>
            <a:r>
              <a:rPr lang="tr-TR" sz="2400" dirty="0">
                <a:cs typeface="Arial" pitchFamily="34" charset="0"/>
                <a:sym typeface="Arial"/>
              </a:rPr>
              <a:t>İç denetim, bir kurumun faaliyetlerini geliştirmek ve onlara değer katmak amacını güden </a:t>
            </a:r>
            <a:r>
              <a:rPr lang="tr-TR" sz="2400" b="1" dirty="0">
                <a:solidFill>
                  <a:srgbClr val="00B0F0"/>
                </a:solidFill>
                <a:cs typeface="Arial" pitchFamily="34" charset="0"/>
                <a:sym typeface="Arial"/>
              </a:rPr>
              <a:t>bağımsız</a:t>
            </a:r>
            <a:r>
              <a:rPr lang="tr-TR" sz="2400" dirty="0">
                <a:cs typeface="Arial" pitchFamily="34" charset="0"/>
                <a:sym typeface="Arial"/>
              </a:rPr>
              <a:t> ve </a:t>
            </a:r>
            <a:r>
              <a:rPr lang="tr-TR" sz="2400" b="1" dirty="0">
                <a:solidFill>
                  <a:srgbClr val="FFC000"/>
                </a:solidFill>
                <a:cs typeface="Arial" pitchFamily="34" charset="0"/>
                <a:sym typeface="Arial"/>
              </a:rPr>
              <a:t>objektif</a:t>
            </a:r>
            <a:r>
              <a:rPr lang="tr-TR" sz="2400" dirty="0">
                <a:cs typeface="Arial" pitchFamily="34" charset="0"/>
                <a:sym typeface="Arial"/>
              </a:rPr>
              <a:t> bir </a:t>
            </a:r>
            <a:r>
              <a:rPr lang="tr-TR" sz="2400" b="1" u="sng" dirty="0">
                <a:cs typeface="Arial" pitchFamily="34" charset="0"/>
                <a:sym typeface="Arial"/>
              </a:rPr>
              <a:t>güvence</a:t>
            </a:r>
            <a:r>
              <a:rPr lang="tr-TR" sz="2400" dirty="0">
                <a:cs typeface="Arial" pitchFamily="34" charset="0"/>
                <a:sym typeface="Arial"/>
              </a:rPr>
              <a:t> ve </a:t>
            </a:r>
            <a:r>
              <a:rPr lang="tr-TR" sz="2400" b="1" u="sng" dirty="0">
                <a:cs typeface="Arial" pitchFamily="34" charset="0"/>
                <a:sym typeface="Arial"/>
              </a:rPr>
              <a:t>danışmanlık</a:t>
            </a:r>
            <a:r>
              <a:rPr lang="tr-TR" sz="2400" dirty="0">
                <a:cs typeface="Arial" pitchFamily="34" charset="0"/>
                <a:sym typeface="Arial"/>
              </a:rPr>
              <a:t> faaliyetidir. </a:t>
            </a:r>
          </a:p>
          <a:p>
            <a:pPr marL="116682" indent="-92075">
              <a:lnSpc>
                <a:spcPct val="100000"/>
              </a:lnSpc>
              <a:spcBef>
                <a:spcPts val="220"/>
              </a:spcBef>
              <a:spcAft>
                <a:spcPts val="300"/>
              </a:spcAft>
              <a:buClr>
                <a:srgbClr val="FF0000"/>
              </a:buClr>
              <a:buSzPct val="100000"/>
              <a:buFont typeface="Noto Sans Symbols"/>
              <a:buChar char="▪"/>
            </a:pPr>
            <a:endParaRPr lang="tr-TR" sz="2400" dirty="0">
              <a:cs typeface="Arial" pitchFamily="34" charset="0"/>
              <a:sym typeface="Arial"/>
            </a:endParaRPr>
          </a:p>
          <a:p>
            <a:pPr marL="24607">
              <a:lnSpc>
                <a:spcPct val="100000"/>
              </a:lnSpc>
              <a:spcBef>
                <a:spcPts val="220"/>
              </a:spcBef>
              <a:spcAft>
                <a:spcPts val="300"/>
              </a:spcAft>
              <a:buClr>
                <a:srgbClr val="FF0000"/>
              </a:buClr>
              <a:buSzPct val="100000"/>
            </a:pPr>
            <a:r>
              <a:rPr lang="tr-TR" sz="2400" dirty="0">
                <a:cs typeface="Arial" pitchFamily="34" charset="0"/>
                <a:sym typeface="Arial"/>
              </a:rPr>
              <a:t>İç denetim, kurumun risk yönetim, kontrol ve yönetişim süreçlerinin etkinliğini değerlendirmek ve geliştirmek amacına yönelik sistemli ve disiplinli bir yaklaşım getirerek kurumun hedeflerine ulaşmasına yardımcı olur</a:t>
            </a:r>
            <a:endParaRPr lang="tr-TR" sz="2400" dirty="0"/>
          </a:p>
        </p:txBody>
      </p:sp>
      <p:pic>
        <p:nvPicPr>
          <p:cNvPr id="10" name="Shape 556"/>
          <p:cNvPicPr preferRelativeResize="0"/>
          <p:nvPr/>
        </p:nvPicPr>
        <p:blipFill rotWithShape="1">
          <a:blip r:embed="rId4">
            <a:alphaModFix/>
          </a:blip>
          <a:srcRect/>
          <a:stretch/>
        </p:blipFill>
        <p:spPr>
          <a:xfrm>
            <a:off x="9690807" y="1024128"/>
            <a:ext cx="1193180" cy="1360449"/>
          </a:xfrm>
          <a:prstGeom prst="rect">
            <a:avLst/>
          </a:prstGeom>
          <a:noFill/>
          <a:ln>
            <a:noFill/>
          </a:ln>
        </p:spPr>
      </p:pic>
    </p:spTree>
    <p:extLst>
      <p:ext uri="{BB962C8B-B14F-4D97-AF65-F5344CB8AC3E}">
        <p14:creationId xmlns:p14="http://schemas.microsoft.com/office/powerpoint/2010/main" val="2037459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8viWoFsBUGZ.XOm6fYm.w"/>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143B0EBE28EDC8448EEAFA46FE756B40" ma:contentTypeVersion="6" ma:contentTypeDescription="Yeni belge oluşturun." ma:contentTypeScope="" ma:versionID="4418f8724bceb528a8bf6fa6ecdbdcd1">
  <xsd:schema xmlns:xsd="http://www.w3.org/2001/XMLSchema" xmlns:xs="http://www.w3.org/2001/XMLSchema" xmlns:p="http://schemas.microsoft.com/office/2006/metadata/properties" xmlns:ns2="064e1df5-319a-4766-bfbe-ef6f666af892" xmlns:ns3="8b7a6527-a207-4e24-af5a-459b1b5eaa84" targetNamespace="http://schemas.microsoft.com/office/2006/metadata/properties" ma:root="true" ma:fieldsID="6cf61fac309ad446cf20d28de4825adc" ns2:_="" ns3:_="">
    <xsd:import namespace="064e1df5-319a-4766-bfbe-ef6f666af892"/>
    <xsd:import namespace="8b7a6527-a207-4e24-af5a-459b1b5eaa84"/>
    <xsd:element name="properties">
      <xsd:complexType>
        <xsd:sequence>
          <xsd:element name="documentManagement">
            <xsd:complexType>
              <xsd:all>
                <xsd:element ref="ns2:KKK" minOccurs="0"/>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e1df5-319a-4766-bfbe-ef6f666af892" elementFormDefault="qualified">
    <xsd:import namespace="http://schemas.microsoft.com/office/2006/documentManagement/types"/>
    <xsd:import namespace="http://schemas.microsoft.com/office/infopath/2007/PartnerControls"/>
    <xsd:element name="KKK" ma:index="8" nillable="true" ma:displayName="KKK" ma:format="DateOnly" ma:internalName="KKK">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7a6527-a207-4e24-af5a-459b1b5eaa84"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KK xmlns="064e1df5-319a-4766-bfbe-ef6f666af892" xsi:nil="true"/>
    <SharedWithUsers xmlns="8b7a6527-a207-4e24-af5a-459b1b5eaa84">
      <UserInfo>
        <DisplayName>NİHAL SAĞLAM</DisplayName>
        <AccountId>12</AccountId>
        <AccountType/>
      </UserInfo>
      <UserInfo>
        <DisplayName>RECEP ŞİMŞEK</DisplayName>
        <AccountId>14</AccountId>
        <AccountType/>
      </UserInfo>
    </SharedWithUsers>
  </documentManagement>
</p:properties>
</file>

<file path=customXml/itemProps1.xml><?xml version="1.0" encoding="utf-8"?>
<ds:datastoreItem xmlns:ds="http://schemas.openxmlformats.org/officeDocument/2006/customXml" ds:itemID="{4BAFEB1D-81FF-4054-ACB6-9200CDF308EE}">
  <ds:schemaRefs>
    <ds:schemaRef ds:uri="http://schemas.microsoft.com/sharepoint/v3/contenttype/forms"/>
  </ds:schemaRefs>
</ds:datastoreItem>
</file>

<file path=customXml/itemProps2.xml><?xml version="1.0" encoding="utf-8"?>
<ds:datastoreItem xmlns:ds="http://schemas.openxmlformats.org/officeDocument/2006/customXml" ds:itemID="{D7E444C6-9A60-4748-8634-A6FCC1D31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e1df5-319a-4766-bfbe-ef6f666af892"/>
    <ds:schemaRef ds:uri="8b7a6527-a207-4e24-af5a-459b1b5eaa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21E2DF-8FC7-4542-9A91-77F49B8D10EC}">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8b7a6527-a207-4e24-af5a-459b1b5eaa84"/>
    <ds:schemaRef ds:uri="064e1df5-319a-4766-bfbe-ef6f666af89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1844</TotalTime>
  <Words>564</Words>
  <Application>Microsoft Office PowerPoint</Application>
  <PresentationFormat>Geniş ekran</PresentationFormat>
  <Paragraphs>146</Paragraphs>
  <Slides>13</Slides>
  <Notes>12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Arial</vt:lpstr>
      <vt:lpstr>Calibri</vt:lpstr>
      <vt:lpstr>Calibri gövde</vt:lpstr>
      <vt:lpstr>Calibri Light</vt:lpstr>
      <vt:lpstr>DIN</vt:lpstr>
      <vt:lpstr>Noto Sans Symbols</vt:lpstr>
      <vt:lpstr>Times New Roman</vt:lpstr>
      <vt:lpstr>Wingdings</vt:lpstr>
      <vt:lpstr>Office Teması</vt:lpstr>
      <vt:lpstr>                        İç Denetim Faaliyeti  Oryantasyon Sunumu   Ocak 2023 </vt:lpstr>
      <vt:lpstr>      </vt:lpstr>
      <vt:lpstr>PowerPoint Sunusu</vt:lpstr>
      <vt:lpstr>PowerPoint Sunusu</vt:lpstr>
      <vt:lpstr>PowerPoint Sunusu</vt:lpstr>
      <vt:lpstr>                   Kurumsal Risk ve Güvence Direktörlüğü  İç Denetim Faaliyeti Oryantasyon Sunumu   Ocak 2023 </vt:lpstr>
      <vt:lpstr>                   </vt:lpstr>
      <vt:lpstr>                   </vt:lpstr>
      <vt:lpstr>                   </vt:lpstr>
      <vt:lpstr>                   </vt:lpstr>
      <vt:lpstr>                   </vt:lpstr>
      <vt:lpstr>                   </vt:lpstr>
      <vt:lpstr>İLGİ VE KATILIMINIZ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TUĞÇE ÇELİK TEMUR</dc:creator>
  <cp:lastModifiedBy>Hatice AKKOYUNLU BAKİ</cp:lastModifiedBy>
  <cp:revision>418</cp:revision>
  <cp:lastPrinted>2021-01-28T06:03:00Z</cp:lastPrinted>
  <dcterms:created xsi:type="dcterms:W3CDTF">2018-12-19T06:43:02Z</dcterms:created>
  <dcterms:modified xsi:type="dcterms:W3CDTF">2023-04-05T10:31:40Z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0x010100143B0EBE28EDC8448EEAFA46FE756B40</vt:lpwstr>
  </property>
</Properties>
</file>